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71" r:id="rId1"/>
    <p:sldMasterId id="2147483989" r:id="rId2"/>
  </p:sldMasterIdLst>
  <p:notesMasterIdLst>
    <p:notesMasterId r:id="rId21"/>
  </p:notesMasterIdLst>
  <p:sldIdLst>
    <p:sldId id="256" r:id="rId3"/>
    <p:sldId id="257" r:id="rId4"/>
    <p:sldId id="264" r:id="rId5"/>
    <p:sldId id="258" r:id="rId6"/>
    <p:sldId id="278" r:id="rId7"/>
    <p:sldId id="266" r:id="rId8"/>
    <p:sldId id="267" r:id="rId9"/>
    <p:sldId id="265" r:id="rId10"/>
    <p:sldId id="276" r:id="rId11"/>
    <p:sldId id="274" r:id="rId12"/>
    <p:sldId id="277" r:id="rId13"/>
    <p:sldId id="269" r:id="rId14"/>
    <p:sldId id="259" r:id="rId15"/>
    <p:sldId id="260" r:id="rId16"/>
    <p:sldId id="261" r:id="rId17"/>
    <p:sldId id="279" r:id="rId18"/>
    <p:sldId id="273" r:id="rId19"/>
    <p:sldId id="28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ED1"/>
    <a:srgbClr val="0096FF"/>
    <a:srgbClr val="6577A4"/>
    <a:srgbClr val="76D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96"/>
    <p:restoredTop sz="94632"/>
  </p:normalViewPr>
  <p:slideViewPr>
    <p:cSldViewPr snapToGrid="0" snapToObjects="1">
      <p:cViewPr>
        <p:scale>
          <a:sx n="100" d="100"/>
          <a:sy n="100" d="100"/>
        </p:scale>
        <p:origin x="307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image" Target="../media/image13.jpg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g"/><Relationship Id="rId9" Type="http://schemas.openxmlformats.org/officeDocument/2006/relationships/image" Target="../media/image21.jpe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image" Target="../media/image13.jpg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g"/><Relationship Id="rId9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A4618D-F8AA-CB41-9EF4-CFEDBA35CE8B}" type="doc">
      <dgm:prSet loTypeId="urn:microsoft.com/office/officeart/2005/8/layout/matrix1" loCatId="" qsTypeId="urn:microsoft.com/office/officeart/2005/8/quickstyle/3d9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B36FF2D-5E78-0F43-A106-2E0BD672C1DA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Практика</a:t>
          </a:r>
        </a:p>
      </dgm:t>
    </dgm:pt>
    <dgm:pt modelId="{8D50FF1B-3A8A-3947-A823-9E7B2A90D0FA}" type="parTrans" cxnId="{F5FCB93F-273C-7F47-8B45-00EE1EB6FB25}">
      <dgm:prSet/>
      <dgm:spPr/>
      <dgm:t>
        <a:bodyPr/>
        <a:lstStyle/>
        <a:p>
          <a:endParaRPr lang="ru-RU"/>
        </a:p>
      </dgm:t>
    </dgm:pt>
    <dgm:pt modelId="{B67B3C92-4C54-A04E-B799-DDAEFC4E45EE}" type="sibTrans" cxnId="{F5FCB93F-273C-7F47-8B45-00EE1EB6FB25}">
      <dgm:prSet/>
      <dgm:spPr/>
      <dgm:t>
        <a:bodyPr/>
        <a:lstStyle/>
        <a:p>
          <a:endParaRPr lang="ru-RU"/>
        </a:p>
      </dgm:t>
    </dgm:pt>
    <dgm:pt modelId="{140CAFDC-28B3-1441-AD92-47FDDD4ECFBE}">
      <dgm:prSet phldrT="[Текст]" custT="1"/>
      <dgm:spPr/>
      <dgm:t>
        <a:bodyPr/>
        <a:lstStyle/>
        <a:p>
          <a:r>
            <a:rPr lang="ru-RU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Учебная</a:t>
          </a:r>
        </a:p>
      </dgm:t>
    </dgm:pt>
    <dgm:pt modelId="{2741B7A1-097D-6A4A-B9A7-4496EEBA6146}" type="parTrans" cxnId="{A275BD46-A8FD-EB48-9EEC-BAB3DCF89E84}">
      <dgm:prSet/>
      <dgm:spPr/>
      <dgm:t>
        <a:bodyPr/>
        <a:lstStyle/>
        <a:p>
          <a:endParaRPr lang="ru-RU"/>
        </a:p>
      </dgm:t>
    </dgm:pt>
    <dgm:pt modelId="{E81A298B-DFB8-9C4F-B3E2-4A491F7EE403}" type="sibTrans" cxnId="{A275BD46-A8FD-EB48-9EEC-BAB3DCF89E84}">
      <dgm:prSet/>
      <dgm:spPr/>
      <dgm:t>
        <a:bodyPr/>
        <a:lstStyle/>
        <a:p>
          <a:endParaRPr lang="ru-RU"/>
        </a:p>
      </dgm:t>
    </dgm:pt>
    <dgm:pt modelId="{EEC4145F-6B8E-154B-BA6B-5AACCAE82A59}">
      <dgm:prSet phldrT="[Текст]"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Производственная</a:t>
          </a:r>
        </a:p>
      </dgm:t>
    </dgm:pt>
    <dgm:pt modelId="{19B4C291-4833-DA4F-A3D8-95E94413EA06}" type="parTrans" cxnId="{542DD5A3-CBE2-3049-BFD6-6E53A109F8F3}">
      <dgm:prSet/>
      <dgm:spPr/>
      <dgm:t>
        <a:bodyPr/>
        <a:lstStyle/>
        <a:p>
          <a:endParaRPr lang="ru-RU"/>
        </a:p>
      </dgm:t>
    </dgm:pt>
    <dgm:pt modelId="{07AAF09F-2A79-2A43-9BBF-7D0BDAC73613}" type="sibTrans" cxnId="{542DD5A3-CBE2-3049-BFD6-6E53A109F8F3}">
      <dgm:prSet/>
      <dgm:spPr/>
      <dgm:t>
        <a:bodyPr/>
        <a:lstStyle/>
        <a:p>
          <a:endParaRPr lang="ru-RU"/>
        </a:p>
      </dgm:t>
    </dgm:pt>
    <dgm:pt modelId="{70DF4FCD-5558-D14C-A509-74E2A14AAECF}">
      <dgm:prSet phldrT="[Текст]" custT="1"/>
      <dgm:spPr/>
      <dgm:t>
        <a:bodyPr/>
        <a:lstStyle/>
        <a:p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Преддипломная</a:t>
          </a:r>
        </a:p>
      </dgm:t>
    </dgm:pt>
    <dgm:pt modelId="{B9609D25-D0D0-EB49-AC5E-13B911A3C2C5}" type="parTrans" cxnId="{6AAFFCE0-BC3A-D140-A2BD-73CFD617C7A0}">
      <dgm:prSet/>
      <dgm:spPr/>
      <dgm:t>
        <a:bodyPr/>
        <a:lstStyle/>
        <a:p>
          <a:endParaRPr lang="ru-RU"/>
        </a:p>
      </dgm:t>
    </dgm:pt>
    <dgm:pt modelId="{26CAA8E5-8E83-B341-AA74-62772BEAC6BE}" type="sibTrans" cxnId="{6AAFFCE0-BC3A-D140-A2BD-73CFD617C7A0}">
      <dgm:prSet/>
      <dgm:spPr/>
      <dgm:t>
        <a:bodyPr/>
        <a:lstStyle/>
        <a:p>
          <a:endParaRPr lang="ru-RU"/>
        </a:p>
      </dgm:t>
    </dgm:pt>
    <dgm:pt modelId="{ADE0E5E9-00D5-0144-BD7B-4AEA6DA0DEFD}">
      <dgm:prSet phldrT="[Текст]" custT="1"/>
      <dgm:spPr/>
      <dgm:t>
        <a:bodyPr/>
        <a:lstStyle/>
        <a:p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Стажировка</a:t>
          </a:r>
        </a:p>
      </dgm:t>
    </dgm:pt>
    <dgm:pt modelId="{EA1F76F9-6F2D-734B-90D6-C3B125BE631B}" type="parTrans" cxnId="{32856A34-47D3-B444-9412-F956AED3D10C}">
      <dgm:prSet/>
      <dgm:spPr/>
      <dgm:t>
        <a:bodyPr/>
        <a:lstStyle/>
        <a:p>
          <a:endParaRPr lang="ru-RU"/>
        </a:p>
      </dgm:t>
    </dgm:pt>
    <dgm:pt modelId="{6F7BA5CE-A2D5-5F40-887F-D2885001BC57}" type="sibTrans" cxnId="{32856A34-47D3-B444-9412-F956AED3D10C}">
      <dgm:prSet/>
      <dgm:spPr/>
      <dgm:t>
        <a:bodyPr/>
        <a:lstStyle/>
        <a:p>
          <a:endParaRPr lang="ru-RU"/>
        </a:p>
      </dgm:t>
    </dgm:pt>
    <dgm:pt modelId="{19EF42BE-9FE4-584E-A0DD-CFF3E6E77718}" type="pres">
      <dgm:prSet presAssocID="{31A4618D-F8AA-CB41-9EF4-CFEDBA35CE8B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15C777-A4C4-AB4A-A117-47C5D34580A8}" type="pres">
      <dgm:prSet presAssocID="{31A4618D-F8AA-CB41-9EF4-CFEDBA35CE8B}" presName="matrix" presStyleCnt="0"/>
      <dgm:spPr/>
    </dgm:pt>
    <dgm:pt modelId="{8C44BC2E-8E94-944F-9EBD-F55E53393E43}" type="pres">
      <dgm:prSet presAssocID="{31A4618D-F8AA-CB41-9EF4-CFEDBA35CE8B}" presName="tile1" presStyleLbl="node1" presStyleIdx="0" presStyleCnt="4"/>
      <dgm:spPr/>
      <dgm:t>
        <a:bodyPr/>
        <a:lstStyle/>
        <a:p>
          <a:endParaRPr lang="ru-RU"/>
        </a:p>
      </dgm:t>
    </dgm:pt>
    <dgm:pt modelId="{36326021-6D02-9941-8539-3748C62A6AAE}" type="pres">
      <dgm:prSet presAssocID="{31A4618D-F8AA-CB41-9EF4-CFEDBA35CE8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02ACBC-A520-7845-B280-335FBCE0BAC3}" type="pres">
      <dgm:prSet presAssocID="{31A4618D-F8AA-CB41-9EF4-CFEDBA35CE8B}" presName="tile2" presStyleLbl="node1" presStyleIdx="1" presStyleCnt="4"/>
      <dgm:spPr/>
      <dgm:t>
        <a:bodyPr/>
        <a:lstStyle/>
        <a:p>
          <a:endParaRPr lang="ru-RU"/>
        </a:p>
      </dgm:t>
    </dgm:pt>
    <dgm:pt modelId="{48984CBC-D242-DC4E-8E82-69B761084FED}" type="pres">
      <dgm:prSet presAssocID="{31A4618D-F8AA-CB41-9EF4-CFEDBA35CE8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054AB0-6C5F-4F4C-ACFC-6C3434B34D7D}" type="pres">
      <dgm:prSet presAssocID="{31A4618D-F8AA-CB41-9EF4-CFEDBA35CE8B}" presName="tile3" presStyleLbl="node1" presStyleIdx="2" presStyleCnt="4"/>
      <dgm:spPr/>
      <dgm:t>
        <a:bodyPr/>
        <a:lstStyle/>
        <a:p>
          <a:endParaRPr lang="ru-RU"/>
        </a:p>
      </dgm:t>
    </dgm:pt>
    <dgm:pt modelId="{32454B03-3585-3A4F-A5E2-2439EFE5C217}" type="pres">
      <dgm:prSet presAssocID="{31A4618D-F8AA-CB41-9EF4-CFEDBA35CE8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1EB577-C6C7-9D41-99F4-8DD9F43B6E15}" type="pres">
      <dgm:prSet presAssocID="{31A4618D-F8AA-CB41-9EF4-CFEDBA35CE8B}" presName="tile4" presStyleLbl="node1" presStyleIdx="3" presStyleCnt="4"/>
      <dgm:spPr/>
      <dgm:t>
        <a:bodyPr/>
        <a:lstStyle/>
        <a:p>
          <a:endParaRPr lang="ru-RU"/>
        </a:p>
      </dgm:t>
    </dgm:pt>
    <dgm:pt modelId="{D193D3AC-8854-0B4D-904C-E3F453FF6F59}" type="pres">
      <dgm:prSet presAssocID="{31A4618D-F8AA-CB41-9EF4-CFEDBA35CE8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297F62-3ED2-A747-830D-5539F14A16EE}" type="pres">
      <dgm:prSet presAssocID="{31A4618D-F8AA-CB41-9EF4-CFEDBA35CE8B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EE4AD5B9-C296-754F-8B48-D438A05D0845}" type="presOf" srcId="{31A4618D-F8AA-CB41-9EF4-CFEDBA35CE8B}" destId="{19EF42BE-9FE4-584E-A0DD-CFF3E6E77718}" srcOrd="0" destOrd="0" presId="urn:microsoft.com/office/officeart/2005/8/layout/matrix1"/>
    <dgm:cxn modelId="{E7C21BB6-3FB6-4648-B110-49369063A169}" type="presOf" srcId="{70DF4FCD-5558-D14C-A509-74E2A14AAECF}" destId="{35054AB0-6C5F-4F4C-ACFC-6C3434B34D7D}" srcOrd="0" destOrd="0" presId="urn:microsoft.com/office/officeart/2005/8/layout/matrix1"/>
    <dgm:cxn modelId="{6AAFFCE0-BC3A-D140-A2BD-73CFD617C7A0}" srcId="{FB36FF2D-5E78-0F43-A106-2E0BD672C1DA}" destId="{70DF4FCD-5558-D14C-A509-74E2A14AAECF}" srcOrd="2" destOrd="0" parTransId="{B9609D25-D0D0-EB49-AC5E-13B911A3C2C5}" sibTransId="{26CAA8E5-8E83-B341-AA74-62772BEAC6BE}"/>
    <dgm:cxn modelId="{878F4F99-1DD4-D144-B236-3ED9D4B24B15}" type="presOf" srcId="{EEC4145F-6B8E-154B-BA6B-5AACCAE82A59}" destId="{48984CBC-D242-DC4E-8E82-69B761084FED}" srcOrd="1" destOrd="0" presId="urn:microsoft.com/office/officeart/2005/8/layout/matrix1"/>
    <dgm:cxn modelId="{E44F8B47-6ABF-0F4D-B702-79C7E36EC2F8}" type="presOf" srcId="{EEC4145F-6B8E-154B-BA6B-5AACCAE82A59}" destId="{1E02ACBC-A520-7845-B280-335FBCE0BAC3}" srcOrd="0" destOrd="0" presId="urn:microsoft.com/office/officeart/2005/8/layout/matrix1"/>
    <dgm:cxn modelId="{32856A34-47D3-B444-9412-F956AED3D10C}" srcId="{FB36FF2D-5E78-0F43-A106-2E0BD672C1DA}" destId="{ADE0E5E9-00D5-0144-BD7B-4AEA6DA0DEFD}" srcOrd="3" destOrd="0" parTransId="{EA1F76F9-6F2D-734B-90D6-C3B125BE631B}" sibTransId="{6F7BA5CE-A2D5-5F40-887F-D2885001BC57}"/>
    <dgm:cxn modelId="{542DD5A3-CBE2-3049-BFD6-6E53A109F8F3}" srcId="{FB36FF2D-5E78-0F43-A106-2E0BD672C1DA}" destId="{EEC4145F-6B8E-154B-BA6B-5AACCAE82A59}" srcOrd="1" destOrd="0" parTransId="{19B4C291-4833-DA4F-A3D8-95E94413EA06}" sibTransId="{07AAF09F-2A79-2A43-9BBF-7D0BDAC73613}"/>
    <dgm:cxn modelId="{A275BD46-A8FD-EB48-9EEC-BAB3DCF89E84}" srcId="{FB36FF2D-5E78-0F43-A106-2E0BD672C1DA}" destId="{140CAFDC-28B3-1441-AD92-47FDDD4ECFBE}" srcOrd="0" destOrd="0" parTransId="{2741B7A1-097D-6A4A-B9A7-4496EEBA6146}" sibTransId="{E81A298B-DFB8-9C4F-B3E2-4A491F7EE403}"/>
    <dgm:cxn modelId="{C11FD670-6E57-CF4B-9C8E-E2D7353EBCBF}" type="presOf" srcId="{140CAFDC-28B3-1441-AD92-47FDDD4ECFBE}" destId="{36326021-6D02-9941-8539-3748C62A6AAE}" srcOrd="1" destOrd="0" presId="urn:microsoft.com/office/officeart/2005/8/layout/matrix1"/>
    <dgm:cxn modelId="{F5FCB93F-273C-7F47-8B45-00EE1EB6FB25}" srcId="{31A4618D-F8AA-CB41-9EF4-CFEDBA35CE8B}" destId="{FB36FF2D-5E78-0F43-A106-2E0BD672C1DA}" srcOrd="0" destOrd="0" parTransId="{8D50FF1B-3A8A-3947-A823-9E7B2A90D0FA}" sibTransId="{B67B3C92-4C54-A04E-B799-DDAEFC4E45EE}"/>
    <dgm:cxn modelId="{07B9FFCC-7F4E-064C-8BF6-89601EC7306D}" type="presOf" srcId="{ADE0E5E9-00D5-0144-BD7B-4AEA6DA0DEFD}" destId="{D193D3AC-8854-0B4D-904C-E3F453FF6F59}" srcOrd="1" destOrd="0" presId="urn:microsoft.com/office/officeart/2005/8/layout/matrix1"/>
    <dgm:cxn modelId="{B9B7ECB5-DA06-954C-A4D2-A7484DC85714}" type="presOf" srcId="{FB36FF2D-5E78-0F43-A106-2E0BD672C1DA}" destId="{69297F62-3ED2-A747-830D-5539F14A16EE}" srcOrd="0" destOrd="0" presId="urn:microsoft.com/office/officeart/2005/8/layout/matrix1"/>
    <dgm:cxn modelId="{BFEC772C-1684-574D-8312-1F97864DD5DA}" type="presOf" srcId="{ADE0E5E9-00D5-0144-BD7B-4AEA6DA0DEFD}" destId="{601EB577-C6C7-9D41-99F4-8DD9F43B6E15}" srcOrd="0" destOrd="0" presId="urn:microsoft.com/office/officeart/2005/8/layout/matrix1"/>
    <dgm:cxn modelId="{EE1B82CC-BFE8-7644-90E3-6D94E47CA3EB}" type="presOf" srcId="{70DF4FCD-5558-D14C-A509-74E2A14AAECF}" destId="{32454B03-3585-3A4F-A5E2-2439EFE5C217}" srcOrd="1" destOrd="0" presId="urn:microsoft.com/office/officeart/2005/8/layout/matrix1"/>
    <dgm:cxn modelId="{3C61E015-3A8F-B940-BA94-D9A3E488C940}" type="presOf" srcId="{140CAFDC-28B3-1441-AD92-47FDDD4ECFBE}" destId="{8C44BC2E-8E94-944F-9EBD-F55E53393E43}" srcOrd="0" destOrd="0" presId="urn:microsoft.com/office/officeart/2005/8/layout/matrix1"/>
    <dgm:cxn modelId="{E7DDE1F3-7435-D543-84BB-BEBF6C8E6EB1}" type="presParOf" srcId="{19EF42BE-9FE4-584E-A0DD-CFF3E6E77718}" destId="{DB15C777-A4C4-AB4A-A117-47C5D34580A8}" srcOrd="0" destOrd="0" presId="urn:microsoft.com/office/officeart/2005/8/layout/matrix1"/>
    <dgm:cxn modelId="{4F289621-87A9-8441-9509-A77F2A5A8D95}" type="presParOf" srcId="{DB15C777-A4C4-AB4A-A117-47C5D34580A8}" destId="{8C44BC2E-8E94-944F-9EBD-F55E53393E43}" srcOrd="0" destOrd="0" presId="urn:microsoft.com/office/officeart/2005/8/layout/matrix1"/>
    <dgm:cxn modelId="{76809419-EAD6-194C-9315-9C30F057EB85}" type="presParOf" srcId="{DB15C777-A4C4-AB4A-A117-47C5D34580A8}" destId="{36326021-6D02-9941-8539-3748C62A6AAE}" srcOrd="1" destOrd="0" presId="urn:microsoft.com/office/officeart/2005/8/layout/matrix1"/>
    <dgm:cxn modelId="{F928A57A-8CE0-864E-8927-73419A681FA4}" type="presParOf" srcId="{DB15C777-A4C4-AB4A-A117-47C5D34580A8}" destId="{1E02ACBC-A520-7845-B280-335FBCE0BAC3}" srcOrd="2" destOrd="0" presId="urn:microsoft.com/office/officeart/2005/8/layout/matrix1"/>
    <dgm:cxn modelId="{E6EC9D73-E68D-E54F-8641-75C4DA9F9EE4}" type="presParOf" srcId="{DB15C777-A4C4-AB4A-A117-47C5D34580A8}" destId="{48984CBC-D242-DC4E-8E82-69B761084FED}" srcOrd="3" destOrd="0" presId="urn:microsoft.com/office/officeart/2005/8/layout/matrix1"/>
    <dgm:cxn modelId="{DDEBFEAA-DABF-3247-A3A9-9D8F03E2C25B}" type="presParOf" srcId="{DB15C777-A4C4-AB4A-A117-47C5D34580A8}" destId="{35054AB0-6C5F-4F4C-ACFC-6C3434B34D7D}" srcOrd="4" destOrd="0" presId="urn:microsoft.com/office/officeart/2005/8/layout/matrix1"/>
    <dgm:cxn modelId="{C2D54EB1-1BE9-1A43-938E-96A47F3E7960}" type="presParOf" srcId="{DB15C777-A4C4-AB4A-A117-47C5D34580A8}" destId="{32454B03-3585-3A4F-A5E2-2439EFE5C217}" srcOrd="5" destOrd="0" presId="urn:microsoft.com/office/officeart/2005/8/layout/matrix1"/>
    <dgm:cxn modelId="{83B5560C-E387-7F44-B85B-532E39723CF8}" type="presParOf" srcId="{DB15C777-A4C4-AB4A-A117-47C5D34580A8}" destId="{601EB577-C6C7-9D41-99F4-8DD9F43B6E15}" srcOrd="6" destOrd="0" presId="urn:microsoft.com/office/officeart/2005/8/layout/matrix1"/>
    <dgm:cxn modelId="{51D18DCC-8D5B-424A-A2BC-BCAE480316FB}" type="presParOf" srcId="{DB15C777-A4C4-AB4A-A117-47C5D34580A8}" destId="{D193D3AC-8854-0B4D-904C-E3F453FF6F59}" srcOrd="7" destOrd="0" presId="urn:microsoft.com/office/officeart/2005/8/layout/matrix1"/>
    <dgm:cxn modelId="{113BA59F-DE5A-F24A-ABF7-3BE09EE26328}" type="presParOf" srcId="{19EF42BE-9FE4-584E-A0DD-CFF3E6E77718}" destId="{69297F62-3ED2-A747-830D-5539F14A16E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479B09-0C36-F14A-855D-9A6FE4F9B344}" type="doc">
      <dgm:prSet loTypeId="urn:microsoft.com/office/officeart/2005/8/layout/hierarchy3" loCatId="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C1DFC73B-70CD-8B4E-9F64-FEFF080B62F0}">
      <dgm:prSet phldrT="[Текст]"/>
      <dgm:spPr/>
      <dgm:t>
        <a:bodyPr/>
        <a:lstStyle/>
        <a:p>
          <a:r>
            <a:rPr lang="ru-RU" dirty="0"/>
            <a:t>Цели практики</a:t>
          </a:r>
        </a:p>
      </dgm:t>
    </dgm:pt>
    <dgm:pt modelId="{EE1D95DB-8AA8-DB44-950E-07736E35615F}" type="parTrans" cxnId="{CCBD9B3E-9841-F64A-A8FB-22C080D9C254}">
      <dgm:prSet/>
      <dgm:spPr/>
      <dgm:t>
        <a:bodyPr/>
        <a:lstStyle/>
        <a:p>
          <a:endParaRPr lang="ru-RU"/>
        </a:p>
      </dgm:t>
    </dgm:pt>
    <dgm:pt modelId="{9562D13F-D88E-1244-A6BC-3F53D8C7C89D}" type="sibTrans" cxnId="{CCBD9B3E-9841-F64A-A8FB-22C080D9C254}">
      <dgm:prSet/>
      <dgm:spPr/>
      <dgm:t>
        <a:bodyPr/>
        <a:lstStyle/>
        <a:p>
          <a:endParaRPr lang="ru-RU"/>
        </a:p>
      </dgm:t>
    </dgm:pt>
    <dgm:pt modelId="{FBE327FC-C1EB-E949-A2E0-FDC78295FB63}">
      <dgm:prSet phldrT="[Текст]" custT="1"/>
      <dgm:spPr/>
      <dgm:t>
        <a:bodyPr/>
        <a:lstStyle/>
        <a:p>
          <a:r>
            <a:rPr lang="ru-RU" sz="1200" b="0" i="0" u="none" dirty="0"/>
            <a:t>формирование профессиональных компетенций у студентов</a:t>
          </a:r>
          <a:endParaRPr lang="ru-RU" sz="1200" dirty="0"/>
        </a:p>
      </dgm:t>
    </dgm:pt>
    <dgm:pt modelId="{4CA225D7-9E22-7C42-916C-A528193BC4EF}" type="parTrans" cxnId="{474AAD67-8752-164E-A829-E596E7F52368}">
      <dgm:prSet/>
      <dgm:spPr/>
      <dgm:t>
        <a:bodyPr/>
        <a:lstStyle/>
        <a:p>
          <a:endParaRPr lang="ru-RU"/>
        </a:p>
      </dgm:t>
    </dgm:pt>
    <dgm:pt modelId="{4F25B233-036B-2B43-9548-C4B162D8A831}" type="sibTrans" cxnId="{474AAD67-8752-164E-A829-E596E7F52368}">
      <dgm:prSet/>
      <dgm:spPr/>
      <dgm:t>
        <a:bodyPr/>
        <a:lstStyle/>
        <a:p>
          <a:endParaRPr lang="ru-RU"/>
        </a:p>
      </dgm:t>
    </dgm:pt>
    <dgm:pt modelId="{A9D61FF4-8F0E-7847-B3C1-5CF35D3EDD77}">
      <dgm:prSet phldrT="[Текст]"/>
      <dgm:spPr/>
      <dgm:t>
        <a:bodyPr/>
        <a:lstStyle/>
        <a:p>
          <a:r>
            <a:rPr lang="ru-RU" dirty="0"/>
            <a:t>Задачи практики</a:t>
          </a:r>
        </a:p>
      </dgm:t>
    </dgm:pt>
    <dgm:pt modelId="{61096E70-7C6C-FF4F-BDE5-4EF2FDFCB3C9}" type="parTrans" cxnId="{49E13CD4-4243-3F42-8955-2D2A68E0FF63}">
      <dgm:prSet/>
      <dgm:spPr/>
      <dgm:t>
        <a:bodyPr/>
        <a:lstStyle/>
        <a:p>
          <a:endParaRPr lang="ru-RU"/>
        </a:p>
      </dgm:t>
    </dgm:pt>
    <dgm:pt modelId="{8E652EED-1A58-314E-A86B-04B7572EE113}" type="sibTrans" cxnId="{49E13CD4-4243-3F42-8955-2D2A68E0FF63}">
      <dgm:prSet/>
      <dgm:spPr/>
      <dgm:t>
        <a:bodyPr/>
        <a:lstStyle/>
        <a:p>
          <a:endParaRPr lang="ru-RU"/>
        </a:p>
      </dgm:t>
    </dgm:pt>
    <dgm:pt modelId="{2A0A5035-BD28-D94E-B6C9-946EAA7094C8}">
      <dgm:prSet custT="1"/>
      <dgm:spPr/>
      <dgm:t>
        <a:bodyPr/>
        <a:lstStyle/>
        <a:p>
          <a:r>
            <a:rPr lang="ru-RU" sz="1100" b="0" i="0" u="none" dirty="0"/>
            <a:t>приобретение опыта практической работы по профессии</a:t>
          </a:r>
          <a:endParaRPr lang="ru-RU" sz="1100" dirty="0"/>
        </a:p>
      </dgm:t>
    </dgm:pt>
    <dgm:pt modelId="{D7A77323-3844-A94E-862C-0032B3C88D77}" type="parTrans" cxnId="{16F8AA9D-4C5F-8D48-92D4-F68E5B972503}">
      <dgm:prSet/>
      <dgm:spPr/>
      <dgm:t>
        <a:bodyPr/>
        <a:lstStyle/>
        <a:p>
          <a:endParaRPr lang="ru-RU"/>
        </a:p>
      </dgm:t>
    </dgm:pt>
    <dgm:pt modelId="{C8E18F1D-D9BF-5F4A-ABC1-E25F2DEEA245}" type="sibTrans" cxnId="{16F8AA9D-4C5F-8D48-92D4-F68E5B972503}">
      <dgm:prSet/>
      <dgm:spPr/>
      <dgm:t>
        <a:bodyPr/>
        <a:lstStyle/>
        <a:p>
          <a:endParaRPr lang="ru-RU"/>
        </a:p>
      </dgm:t>
    </dgm:pt>
    <dgm:pt modelId="{34EAE6C8-5B36-4F45-8F48-BE1B3DAC84F3}">
      <dgm:prSet custT="1"/>
      <dgm:spPr/>
      <dgm:t>
        <a:bodyPr/>
        <a:lstStyle/>
        <a:p>
          <a:r>
            <a:rPr lang="ru-RU" sz="1200" b="0" i="0" u="none" dirty="0"/>
            <a:t>подготовка и подбор молодых специалистов для АО </a:t>
          </a:r>
          <a:r>
            <a:rPr lang="ru-RU" sz="1200" b="0" i="0" u="none" dirty="0" smtClean="0"/>
            <a:t>«Россети Центр закупок»</a:t>
          </a:r>
          <a:endParaRPr lang="ru-RU" sz="1200" b="0" dirty="0"/>
        </a:p>
      </dgm:t>
    </dgm:pt>
    <dgm:pt modelId="{F735AF37-3BD9-EB44-9613-FB44EB55973B}" type="parTrans" cxnId="{BF07AFB4-7874-214F-95BD-D06B03AE5CBE}">
      <dgm:prSet/>
      <dgm:spPr/>
      <dgm:t>
        <a:bodyPr/>
        <a:lstStyle/>
        <a:p>
          <a:endParaRPr lang="ru-RU"/>
        </a:p>
      </dgm:t>
    </dgm:pt>
    <dgm:pt modelId="{597B908B-8C03-A443-B52B-1C6812F9F032}" type="sibTrans" cxnId="{BF07AFB4-7874-214F-95BD-D06B03AE5CBE}">
      <dgm:prSet/>
      <dgm:spPr/>
      <dgm:t>
        <a:bodyPr/>
        <a:lstStyle/>
        <a:p>
          <a:endParaRPr lang="ru-RU"/>
        </a:p>
      </dgm:t>
    </dgm:pt>
    <dgm:pt modelId="{36199CDA-6337-2543-9B67-5B84751389BB}">
      <dgm:prSet custT="1"/>
      <dgm:spPr/>
      <dgm:t>
        <a:bodyPr/>
        <a:lstStyle/>
        <a:p>
          <a:r>
            <a:rPr lang="ru-RU" sz="1200" dirty="0"/>
            <a:t>содействие временному и постоянному трудоустройству студентов </a:t>
          </a:r>
          <a:br>
            <a:rPr lang="ru-RU" sz="1200" dirty="0"/>
          </a:br>
          <a:r>
            <a:rPr lang="ru-RU" sz="1200" dirty="0"/>
            <a:t>и выпускников образовательных организаций</a:t>
          </a:r>
        </a:p>
      </dgm:t>
    </dgm:pt>
    <dgm:pt modelId="{8C2F6D54-D196-2E4E-8CF5-B9A5D2FB2D2F}" type="parTrans" cxnId="{69D0E083-F75B-3F49-BF3F-5EAAEBB11A0A}">
      <dgm:prSet/>
      <dgm:spPr/>
      <dgm:t>
        <a:bodyPr/>
        <a:lstStyle/>
        <a:p>
          <a:endParaRPr lang="ru-RU"/>
        </a:p>
      </dgm:t>
    </dgm:pt>
    <dgm:pt modelId="{A99E90D5-9778-4D4A-A701-CEEC2BF9A3E5}" type="sibTrans" cxnId="{69D0E083-F75B-3F49-BF3F-5EAAEBB11A0A}">
      <dgm:prSet/>
      <dgm:spPr/>
      <dgm:t>
        <a:bodyPr/>
        <a:lstStyle/>
        <a:p>
          <a:endParaRPr lang="ru-RU"/>
        </a:p>
      </dgm:t>
    </dgm:pt>
    <dgm:pt modelId="{D3CB6C98-31D3-8440-B816-85EAEA4785F4}">
      <dgm:prSet custT="1"/>
      <dgm:spPr/>
      <dgm:t>
        <a:bodyPr/>
        <a:lstStyle/>
        <a:p>
          <a:r>
            <a:rPr lang="ru-RU" sz="1100" dirty="0"/>
            <a:t>подготовка студентов образовательных организаций к самостоятельной профессиональной деятельности по избранной специальности</a:t>
          </a:r>
        </a:p>
      </dgm:t>
    </dgm:pt>
    <dgm:pt modelId="{D9B34E6D-5A7C-E546-9FFE-8A0902D732D0}" type="parTrans" cxnId="{3A80C65C-A84C-9E47-B24A-63E268DFB9C3}">
      <dgm:prSet/>
      <dgm:spPr/>
      <dgm:t>
        <a:bodyPr/>
        <a:lstStyle/>
        <a:p>
          <a:endParaRPr lang="ru-RU"/>
        </a:p>
      </dgm:t>
    </dgm:pt>
    <dgm:pt modelId="{7A247100-C583-D540-99E7-2F405997934B}" type="sibTrans" cxnId="{3A80C65C-A84C-9E47-B24A-63E268DFB9C3}">
      <dgm:prSet/>
      <dgm:spPr/>
      <dgm:t>
        <a:bodyPr/>
        <a:lstStyle/>
        <a:p>
          <a:endParaRPr lang="ru-RU"/>
        </a:p>
      </dgm:t>
    </dgm:pt>
    <dgm:pt modelId="{5C47D71E-0B13-6040-A217-B664FEC31022}">
      <dgm:prSet custT="1"/>
      <dgm:spPr/>
      <dgm:t>
        <a:bodyPr/>
        <a:lstStyle/>
        <a:p>
          <a:r>
            <a:rPr lang="ru-RU" sz="1200" dirty="0"/>
            <a:t>обеспечение </a:t>
          </a:r>
          <a:r>
            <a:rPr lang="ru-RU" sz="1200" dirty="0" err="1"/>
            <a:t>практикоориентированной</a:t>
          </a:r>
          <a:r>
            <a:rPr lang="ru-RU" sz="1200" dirty="0"/>
            <a:t> подготовки студентов образовательных организаций, закрепление знаний, полученных студентами </a:t>
          </a:r>
          <a:br>
            <a:rPr lang="ru-RU" sz="1200" dirty="0"/>
          </a:br>
          <a:r>
            <a:rPr lang="ru-RU" sz="1200" dirty="0"/>
            <a:t>в процессе обучения</a:t>
          </a:r>
        </a:p>
      </dgm:t>
    </dgm:pt>
    <dgm:pt modelId="{A112CEA4-4476-4D45-850B-6B99824A1A9F}" type="parTrans" cxnId="{D9468678-4E13-C740-9DAB-D64B7D4194FC}">
      <dgm:prSet/>
      <dgm:spPr/>
      <dgm:t>
        <a:bodyPr/>
        <a:lstStyle/>
        <a:p>
          <a:endParaRPr lang="ru-RU"/>
        </a:p>
      </dgm:t>
    </dgm:pt>
    <dgm:pt modelId="{B1BBEDEC-F100-3D48-8342-8AAF83E1E8A4}" type="sibTrans" cxnId="{D9468678-4E13-C740-9DAB-D64B7D4194FC}">
      <dgm:prSet/>
      <dgm:spPr/>
      <dgm:t>
        <a:bodyPr/>
        <a:lstStyle/>
        <a:p>
          <a:endParaRPr lang="ru-RU"/>
        </a:p>
      </dgm:t>
    </dgm:pt>
    <dgm:pt modelId="{A1D3840B-9EDB-BF4E-8DA5-2DC281ED20F0}">
      <dgm:prSet custT="1"/>
      <dgm:spPr/>
      <dgm:t>
        <a:bodyPr/>
        <a:lstStyle/>
        <a:p>
          <a:r>
            <a:rPr lang="ru-RU" sz="1200" dirty="0"/>
            <a:t>получение студентами практического опыта работы в Обществе по всем направлениям деятельности</a:t>
          </a:r>
        </a:p>
      </dgm:t>
    </dgm:pt>
    <dgm:pt modelId="{DD3D56D5-05B2-CD49-80A2-C353DE10C797}" type="parTrans" cxnId="{D107D6F2-9783-ED41-A5BC-DF94C7B982E6}">
      <dgm:prSet/>
      <dgm:spPr/>
      <dgm:t>
        <a:bodyPr/>
        <a:lstStyle/>
        <a:p>
          <a:endParaRPr lang="ru-RU"/>
        </a:p>
      </dgm:t>
    </dgm:pt>
    <dgm:pt modelId="{FBC1F9B2-CB49-6547-9D26-39DC2A31379E}" type="sibTrans" cxnId="{D107D6F2-9783-ED41-A5BC-DF94C7B982E6}">
      <dgm:prSet/>
      <dgm:spPr/>
      <dgm:t>
        <a:bodyPr/>
        <a:lstStyle/>
        <a:p>
          <a:endParaRPr lang="ru-RU"/>
        </a:p>
      </dgm:t>
    </dgm:pt>
    <dgm:pt modelId="{266920FF-E007-734A-BC43-3BA21C16B89E}">
      <dgm:prSet custT="1"/>
      <dgm:spPr/>
      <dgm:t>
        <a:bodyPr/>
        <a:lstStyle/>
        <a:p>
          <a:r>
            <a:rPr lang="ru-RU" sz="1200" dirty="0"/>
            <a:t>отбор наиболее перспективных студентов образовательных организаций в целях их привлечения на работу </a:t>
          </a:r>
          <a:br>
            <a:rPr lang="ru-RU" sz="1200" dirty="0"/>
          </a:br>
          <a:r>
            <a:rPr lang="ru-RU" sz="1200" dirty="0"/>
            <a:t>в Общество</a:t>
          </a:r>
        </a:p>
      </dgm:t>
    </dgm:pt>
    <dgm:pt modelId="{B030AC2B-9A20-9A45-925C-7EE33187A857}" type="parTrans" cxnId="{3A2F5947-5965-2D44-AB7E-0F865D102F7F}">
      <dgm:prSet/>
      <dgm:spPr/>
      <dgm:t>
        <a:bodyPr/>
        <a:lstStyle/>
        <a:p>
          <a:endParaRPr lang="ru-RU"/>
        </a:p>
      </dgm:t>
    </dgm:pt>
    <dgm:pt modelId="{B82EE078-76E2-4E4F-AEB5-506F2CC75E93}" type="sibTrans" cxnId="{3A2F5947-5965-2D44-AB7E-0F865D102F7F}">
      <dgm:prSet/>
      <dgm:spPr/>
      <dgm:t>
        <a:bodyPr/>
        <a:lstStyle/>
        <a:p>
          <a:endParaRPr lang="ru-RU"/>
        </a:p>
      </dgm:t>
    </dgm:pt>
    <dgm:pt modelId="{D2B13B62-5310-B046-AE89-7B42EC6DB946}" type="pres">
      <dgm:prSet presAssocID="{0B479B09-0C36-F14A-855D-9A6FE4F9B34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D1FF0FE-C52F-BA43-B1E2-663D098239D1}" type="pres">
      <dgm:prSet presAssocID="{C1DFC73B-70CD-8B4E-9F64-FEFF080B62F0}" presName="root" presStyleCnt="0"/>
      <dgm:spPr/>
    </dgm:pt>
    <dgm:pt modelId="{C804A099-EFE0-4544-94CD-6CAC71EB56A9}" type="pres">
      <dgm:prSet presAssocID="{C1DFC73B-70CD-8B4E-9F64-FEFF080B62F0}" presName="rootComposite" presStyleCnt="0"/>
      <dgm:spPr/>
    </dgm:pt>
    <dgm:pt modelId="{74DBC728-B380-704D-A733-5A456952E4F8}" type="pres">
      <dgm:prSet presAssocID="{C1DFC73B-70CD-8B4E-9F64-FEFF080B62F0}" presName="rootText" presStyleLbl="node1" presStyleIdx="0" presStyleCnt="2" custScaleX="283206"/>
      <dgm:spPr/>
      <dgm:t>
        <a:bodyPr/>
        <a:lstStyle/>
        <a:p>
          <a:endParaRPr lang="ru-RU"/>
        </a:p>
      </dgm:t>
    </dgm:pt>
    <dgm:pt modelId="{DB958032-3A5C-064B-90C1-8D4FBCE58E7C}" type="pres">
      <dgm:prSet presAssocID="{C1DFC73B-70CD-8B4E-9F64-FEFF080B62F0}" presName="rootConnector" presStyleLbl="node1" presStyleIdx="0" presStyleCnt="2"/>
      <dgm:spPr/>
      <dgm:t>
        <a:bodyPr/>
        <a:lstStyle/>
        <a:p>
          <a:endParaRPr lang="ru-RU"/>
        </a:p>
      </dgm:t>
    </dgm:pt>
    <dgm:pt modelId="{D8AC88E4-2893-4A4A-A074-12EEA7870016}" type="pres">
      <dgm:prSet presAssocID="{C1DFC73B-70CD-8B4E-9F64-FEFF080B62F0}" presName="childShape" presStyleCnt="0"/>
      <dgm:spPr/>
    </dgm:pt>
    <dgm:pt modelId="{E9B33F14-70C4-0641-98E4-F65E7DAFFF95}" type="pres">
      <dgm:prSet presAssocID="{4CA225D7-9E22-7C42-916C-A528193BC4EF}" presName="Name13" presStyleLbl="parChTrans1D2" presStyleIdx="0" presStyleCnt="8"/>
      <dgm:spPr/>
      <dgm:t>
        <a:bodyPr/>
        <a:lstStyle/>
        <a:p>
          <a:endParaRPr lang="ru-RU"/>
        </a:p>
      </dgm:t>
    </dgm:pt>
    <dgm:pt modelId="{B3B48354-E085-9449-BFCD-0111215547B7}" type="pres">
      <dgm:prSet presAssocID="{FBE327FC-C1EB-E949-A2E0-FDC78295FB63}" presName="childText" presStyleLbl="bgAcc1" presStyleIdx="0" presStyleCnt="8" custScaleX="259568" custScaleY="3545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DCD2D8-206D-7546-AB1F-13E11E1D3FC0}" type="pres">
      <dgm:prSet presAssocID="{F735AF37-3BD9-EB44-9613-FB44EB55973B}" presName="Name13" presStyleLbl="parChTrans1D2" presStyleIdx="1" presStyleCnt="8"/>
      <dgm:spPr/>
      <dgm:t>
        <a:bodyPr/>
        <a:lstStyle/>
        <a:p>
          <a:endParaRPr lang="ru-RU"/>
        </a:p>
      </dgm:t>
    </dgm:pt>
    <dgm:pt modelId="{E0C6F5D8-B388-FE4D-8B6F-80EE47454624}" type="pres">
      <dgm:prSet presAssocID="{34EAE6C8-5B36-4F45-8F48-BE1B3DAC84F3}" presName="childText" presStyleLbl="bgAcc1" presStyleIdx="1" presStyleCnt="8" custScaleX="273531" custScaleY="443444" custLinFactNeighborX="-7023" custLinFactNeighborY="367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42184B-0DEF-604B-A66A-6C75ADBBA70B}" type="pres">
      <dgm:prSet presAssocID="{D7A77323-3844-A94E-862C-0032B3C88D77}" presName="Name13" presStyleLbl="parChTrans1D2" presStyleIdx="2" presStyleCnt="8"/>
      <dgm:spPr/>
      <dgm:t>
        <a:bodyPr/>
        <a:lstStyle/>
        <a:p>
          <a:endParaRPr lang="ru-RU"/>
        </a:p>
      </dgm:t>
    </dgm:pt>
    <dgm:pt modelId="{2A307CFE-EA45-4243-B691-972CC60CCE37}" type="pres">
      <dgm:prSet presAssocID="{2A0A5035-BD28-D94E-B6C9-946EAA7094C8}" presName="childText" presStyleLbl="bgAcc1" presStyleIdx="2" presStyleCnt="8" custScaleX="248642" custScaleY="299568" custLinFactNeighborX="5422" custLinFactNeighborY="439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5D0CA0-3B48-C448-91A5-27489DF5FF02}" type="pres">
      <dgm:prSet presAssocID="{A9D61FF4-8F0E-7847-B3C1-5CF35D3EDD77}" presName="root" presStyleCnt="0"/>
      <dgm:spPr/>
    </dgm:pt>
    <dgm:pt modelId="{07DA1969-9E28-6D4F-ACD7-5C401EC0C424}" type="pres">
      <dgm:prSet presAssocID="{A9D61FF4-8F0E-7847-B3C1-5CF35D3EDD77}" presName="rootComposite" presStyleCnt="0"/>
      <dgm:spPr/>
    </dgm:pt>
    <dgm:pt modelId="{81AEE66F-C6BE-E443-88A1-3765D5D31F95}" type="pres">
      <dgm:prSet presAssocID="{A9D61FF4-8F0E-7847-B3C1-5CF35D3EDD77}" presName="rootText" presStyleLbl="node1" presStyleIdx="1" presStyleCnt="2" custScaleX="326710"/>
      <dgm:spPr/>
      <dgm:t>
        <a:bodyPr/>
        <a:lstStyle/>
        <a:p>
          <a:endParaRPr lang="ru-RU"/>
        </a:p>
      </dgm:t>
    </dgm:pt>
    <dgm:pt modelId="{1F9849E9-EF45-E64A-BC3B-EFABD7FD3225}" type="pres">
      <dgm:prSet presAssocID="{A9D61FF4-8F0E-7847-B3C1-5CF35D3EDD77}" presName="rootConnector" presStyleLbl="node1" presStyleIdx="1" presStyleCnt="2"/>
      <dgm:spPr/>
      <dgm:t>
        <a:bodyPr/>
        <a:lstStyle/>
        <a:p>
          <a:endParaRPr lang="ru-RU"/>
        </a:p>
      </dgm:t>
    </dgm:pt>
    <dgm:pt modelId="{1C5817B4-9EE3-8B45-B30C-A37EB99848C1}" type="pres">
      <dgm:prSet presAssocID="{A9D61FF4-8F0E-7847-B3C1-5CF35D3EDD77}" presName="childShape" presStyleCnt="0"/>
      <dgm:spPr/>
    </dgm:pt>
    <dgm:pt modelId="{05E0A428-DB2C-7545-A1A6-320BE43A7C99}" type="pres">
      <dgm:prSet presAssocID="{D9B34E6D-5A7C-E546-9FFE-8A0902D732D0}" presName="Name13" presStyleLbl="parChTrans1D2" presStyleIdx="3" presStyleCnt="8"/>
      <dgm:spPr/>
      <dgm:t>
        <a:bodyPr/>
        <a:lstStyle/>
        <a:p>
          <a:endParaRPr lang="ru-RU"/>
        </a:p>
      </dgm:t>
    </dgm:pt>
    <dgm:pt modelId="{92FAF10D-4F8C-EB48-BEA9-DEEA55687B54}" type="pres">
      <dgm:prSet presAssocID="{D3CB6C98-31D3-8440-B816-85EAEA4785F4}" presName="childText" presStyleLbl="bgAcc1" presStyleIdx="3" presStyleCnt="8" custScaleX="701609" custScaleY="244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71F73C-3A2E-C647-9FF2-C25809091B2F}" type="pres">
      <dgm:prSet presAssocID="{8C2F6D54-D196-2E4E-8CF5-B9A5D2FB2D2F}" presName="Name13" presStyleLbl="parChTrans1D2" presStyleIdx="4" presStyleCnt="8"/>
      <dgm:spPr/>
      <dgm:t>
        <a:bodyPr/>
        <a:lstStyle/>
        <a:p>
          <a:endParaRPr lang="ru-RU"/>
        </a:p>
      </dgm:t>
    </dgm:pt>
    <dgm:pt modelId="{B2897A6B-024D-0B47-82C4-F7C9C22E9B6F}" type="pres">
      <dgm:prSet presAssocID="{36199CDA-6337-2543-9B67-5B84751389BB}" presName="childText" presStyleLbl="bgAcc1" presStyleIdx="4" presStyleCnt="8" custScaleX="668432" custScaleY="2539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204F07-25B2-F344-8167-31A99E74F813}" type="pres">
      <dgm:prSet presAssocID="{B030AC2B-9A20-9A45-925C-7EE33187A857}" presName="Name13" presStyleLbl="parChTrans1D2" presStyleIdx="5" presStyleCnt="8"/>
      <dgm:spPr/>
      <dgm:t>
        <a:bodyPr/>
        <a:lstStyle/>
        <a:p>
          <a:endParaRPr lang="ru-RU"/>
        </a:p>
      </dgm:t>
    </dgm:pt>
    <dgm:pt modelId="{087B9CC7-2DE5-1441-B3ED-030CA989D222}" type="pres">
      <dgm:prSet presAssocID="{266920FF-E007-734A-BC43-3BA21C16B89E}" presName="childText" presStyleLbl="bgAcc1" presStyleIdx="5" presStyleCnt="8" custScaleX="793891" custScaleY="2508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88AB61-F66E-474A-857E-FA345444FE03}" type="pres">
      <dgm:prSet presAssocID="{DD3D56D5-05B2-CD49-80A2-C353DE10C797}" presName="Name13" presStyleLbl="parChTrans1D2" presStyleIdx="6" presStyleCnt="8"/>
      <dgm:spPr/>
      <dgm:t>
        <a:bodyPr/>
        <a:lstStyle/>
        <a:p>
          <a:endParaRPr lang="ru-RU"/>
        </a:p>
      </dgm:t>
    </dgm:pt>
    <dgm:pt modelId="{734F7393-5B4A-BB44-A0A5-F0A1CC374BF5}" type="pres">
      <dgm:prSet presAssocID="{A1D3840B-9EDB-BF4E-8DA5-2DC281ED20F0}" presName="childText" presStyleLbl="bgAcc1" presStyleIdx="6" presStyleCnt="8" custScaleX="794665" custScaleY="239059" custLinFactNeighborX="7517" custLinFactNeighborY="-95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AF0337-112A-3D43-A990-83D4BA187754}" type="pres">
      <dgm:prSet presAssocID="{A112CEA4-4476-4D45-850B-6B99824A1A9F}" presName="Name13" presStyleLbl="parChTrans1D2" presStyleIdx="7" presStyleCnt="8"/>
      <dgm:spPr/>
      <dgm:t>
        <a:bodyPr/>
        <a:lstStyle/>
        <a:p>
          <a:endParaRPr lang="ru-RU"/>
        </a:p>
      </dgm:t>
    </dgm:pt>
    <dgm:pt modelId="{452E7E28-1F8F-B849-9946-982BDC7B63C0}" type="pres">
      <dgm:prSet presAssocID="{5C47D71E-0B13-6040-A217-B664FEC31022}" presName="childText" presStyleLbl="bgAcc1" presStyleIdx="7" presStyleCnt="8" custScaleX="786941" custScaleY="253900" custLinFactY="77708" custLinFactNeighborX="4620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80C65C-A84C-9E47-B24A-63E268DFB9C3}" srcId="{A9D61FF4-8F0E-7847-B3C1-5CF35D3EDD77}" destId="{D3CB6C98-31D3-8440-B816-85EAEA4785F4}" srcOrd="0" destOrd="0" parTransId="{D9B34E6D-5A7C-E546-9FFE-8A0902D732D0}" sibTransId="{7A247100-C583-D540-99E7-2F405997934B}"/>
    <dgm:cxn modelId="{A03500DA-E1A5-B74C-967D-2367C5644844}" type="presOf" srcId="{0B479B09-0C36-F14A-855D-9A6FE4F9B344}" destId="{D2B13B62-5310-B046-AE89-7B42EC6DB946}" srcOrd="0" destOrd="0" presId="urn:microsoft.com/office/officeart/2005/8/layout/hierarchy3"/>
    <dgm:cxn modelId="{DFEA030A-DB3E-A64D-B128-80DB3782DBCB}" type="presOf" srcId="{5C47D71E-0B13-6040-A217-B664FEC31022}" destId="{452E7E28-1F8F-B849-9946-982BDC7B63C0}" srcOrd="0" destOrd="0" presId="urn:microsoft.com/office/officeart/2005/8/layout/hierarchy3"/>
    <dgm:cxn modelId="{9F9263D6-7B24-FB41-A858-3A3C1FA07FF9}" type="presOf" srcId="{34EAE6C8-5B36-4F45-8F48-BE1B3DAC84F3}" destId="{E0C6F5D8-B388-FE4D-8B6F-80EE47454624}" srcOrd="0" destOrd="0" presId="urn:microsoft.com/office/officeart/2005/8/layout/hierarchy3"/>
    <dgm:cxn modelId="{D107D6F2-9783-ED41-A5BC-DF94C7B982E6}" srcId="{A9D61FF4-8F0E-7847-B3C1-5CF35D3EDD77}" destId="{A1D3840B-9EDB-BF4E-8DA5-2DC281ED20F0}" srcOrd="3" destOrd="0" parTransId="{DD3D56D5-05B2-CD49-80A2-C353DE10C797}" sibTransId="{FBC1F9B2-CB49-6547-9D26-39DC2A31379E}"/>
    <dgm:cxn modelId="{CB7DBC94-C6ED-4D40-86D7-5863AE68BC4F}" type="presOf" srcId="{4CA225D7-9E22-7C42-916C-A528193BC4EF}" destId="{E9B33F14-70C4-0641-98E4-F65E7DAFFF95}" srcOrd="0" destOrd="0" presId="urn:microsoft.com/office/officeart/2005/8/layout/hierarchy3"/>
    <dgm:cxn modelId="{69D0E083-F75B-3F49-BF3F-5EAAEBB11A0A}" srcId="{A9D61FF4-8F0E-7847-B3C1-5CF35D3EDD77}" destId="{36199CDA-6337-2543-9B67-5B84751389BB}" srcOrd="1" destOrd="0" parTransId="{8C2F6D54-D196-2E4E-8CF5-B9A5D2FB2D2F}" sibTransId="{A99E90D5-9778-4D4A-A701-CEEC2BF9A3E5}"/>
    <dgm:cxn modelId="{D9468678-4E13-C740-9DAB-D64B7D4194FC}" srcId="{A9D61FF4-8F0E-7847-B3C1-5CF35D3EDD77}" destId="{5C47D71E-0B13-6040-A217-B664FEC31022}" srcOrd="4" destOrd="0" parTransId="{A112CEA4-4476-4D45-850B-6B99824A1A9F}" sibTransId="{B1BBEDEC-F100-3D48-8342-8AAF83E1E8A4}"/>
    <dgm:cxn modelId="{02DD75ED-9713-3A4A-95DB-AC400E0503A2}" type="presOf" srcId="{A112CEA4-4476-4D45-850B-6B99824A1A9F}" destId="{49AF0337-112A-3D43-A990-83D4BA187754}" srcOrd="0" destOrd="0" presId="urn:microsoft.com/office/officeart/2005/8/layout/hierarchy3"/>
    <dgm:cxn modelId="{F5DF2B71-FB40-FA48-A85B-39C23287FC84}" type="presOf" srcId="{C1DFC73B-70CD-8B4E-9F64-FEFF080B62F0}" destId="{DB958032-3A5C-064B-90C1-8D4FBCE58E7C}" srcOrd="1" destOrd="0" presId="urn:microsoft.com/office/officeart/2005/8/layout/hierarchy3"/>
    <dgm:cxn modelId="{3A2F5947-5965-2D44-AB7E-0F865D102F7F}" srcId="{A9D61FF4-8F0E-7847-B3C1-5CF35D3EDD77}" destId="{266920FF-E007-734A-BC43-3BA21C16B89E}" srcOrd="2" destOrd="0" parTransId="{B030AC2B-9A20-9A45-925C-7EE33187A857}" sibTransId="{B82EE078-76E2-4E4F-AEB5-506F2CC75E93}"/>
    <dgm:cxn modelId="{F2F5B958-885F-2242-94E6-7C68D3F9A91C}" type="presOf" srcId="{DD3D56D5-05B2-CD49-80A2-C353DE10C797}" destId="{8288AB61-F66E-474A-857E-FA345444FE03}" srcOrd="0" destOrd="0" presId="urn:microsoft.com/office/officeart/2005/8/layout/hierarchy3"/>
    <dgm:cxn modelId="{FF82C6BA-FD3B-3142-B279-3FBE39D79327}" type="presOf" srcId="{B030AC2B-9A20-9A45-925C-7EE33187A857}" destId="{D1204F07-25B2-F344-8167-31A99E74F813}" srcOrd="0" destOrd="0" presId="urn:microsoft.com/office/officeart/2005/8/layout/hierarchy3"/>
    <dgm:cxn modelId="{474AAD67-8752-164E-A829-E596E7F52368}" srcId="{C1DFC73B-70CD-8B4E-9F64-FEFF080B62F0}" destId="{FBE327FC-C1EB-E949-A2E0-FDC78295FB63}" srcOrd="0" destOrd="0" parTransId="{4CA225D7-9E22-7C42-916C-A528193BC4EF}" sibTransId="{4F25B233-036B-2B43-9548-C4B162D8A831}"/>
    <dgm:cxn modelId="{8C1FD2F8-EB0A-8341-8B6A-C9D13808C889}" type="presOf" srcId="{D7A77323-3844-A94E-862C-0032B3C88D77}" destId="{F442184B-0DEF-604B-A66A-6C75ADBBA70B}" srcOrd="0" destOrd="0" presId="urn:microsoft.com/office/officeart/2005/8/layout/hierarchy3"/>
    <dgm:cxn modelId="{1C3FCA23-E7AA-1048-96BF-611CB2178733}" type="presOf" srcId="{FBE327FC-C1EB-E949-A2E0-FDC78295FB63}" destId="{B3B48354-E085-9449-BFCD-0111215547B7}" srcOrd="0" destOrd="0" presId="urn:microsoft.com/office/officeart/2005/8/layout/hierarchy3"/>
    <dgm:cxn modelId="{CCBD9B3E-9841-F64A-A8FB-22C080D9C254}" srcId="{0B479B09-0C36-F14A-855D-9A6FE4F9B344}" destId="{C1DFC73B-70CD-8B4E-9F64-FEFF080B62F0}" srcOrd="0" destOrd="0" parTransId="{EE1D95DB-8AA8-DB44-950E-07736E35615F}" sibTransId="{9562D13F-D88E-1244-A6BC-3F53D8C7C89D}"/>
    <dgm:cxn modelId="{B9AB8CA3-35B4-B74C-B1A1-19BFED185E36}" type="presOf" srcId="{A9D61FF4-8F0E-7847-B3C1-5CF35D3EDD77}" destId="{81AEE66F-C6BE-E443-88A1-3765D5D31F95}" srcOrd="0" destOrd="0" presId="urn:microsoft.com/office/officeart/2005/8/layout/hierarchy3"/>
    <dgm:cxn modelId="{585A5FE5-5B98-254D-9317-72E38BB6CA23}" type="presOf" srcId="{36199CDA-6337-2543-9B67-5B84751389BB}" destId="{B2897A6B-024D-0B47-82C4-F7C9C22E9B6F}" srcOrd="0" destOrd="0" presId="urn:microsoft.com/office/officeart/2005/8/layout/hierarchy3"/>
    <dgm:cxn modelId="{49E13CD4-4243-3F42-8955-2D2A68E0FF63}" srcId="{0B479B09-0C36-F14A-855D-9A6FE4F9B344}" destId="{A9D61FF4-8F0E-7847-B3C1-5CF35D3EDD77}" srcOrd="1" destOrd="0" parTransId="{61096E70-7C6C-FF4F-BDE5-4EF2FDFCB3C9}" sibTransId="{8E652EED-1A58-314E-A86B-04B7572EE113}"/>
    <dgm:cxn modelId="{0B368D85-408D-5743-AAE5-93237CD8AD6F}" type="presOf" srcId="{8C2F6D54-D196-2E4E-8CF5-B9A5D2FB2D2F}" destId="{BC71F73C-3A2E-C647-9FF2-C25809091B2F}" srcOrd="0" destOrd="0" presId="urn:microsoft.com/office/officeart/2005/8/layout/hierarchy3"/>
    <dgm:cxn modelId="{B020B4F5-A405-3343-B4FA-FB1702A5C1E5}" type="presOf" srcId="{266920FF-E007-734A-BC43-3BA21C16B89E}" destId="{087B9CC7-2DE5-1441-B3ED-030CA989D222}" srcOrd="0" destOrd="0" presId="urn:microsoft.com/office/officeart/2005/8/layout/hierarchy3"/>
    <dgm:cxn modelId="{16F8AA9D-4C5F-8D48-92D4-F68E5B972503}" srcId="{C1DFC73B-70CD-8B4E-9F64-FEFF080B62F0}" destId="{2A0A5035-BD28-D94E-B6C9-946EAA7094C8}" srcOrd="2" destOrd="0" parTransId="{D7A77323-3844-A94E-862C-0032B3C88D77}" sibTransId="{C8E18F1D-D9BF-5F4A-ABC1-E25F2DEEA245}"/>
    <dgm:cxn modelId="{112BF21F-3031-6444-AA39-EF3FFC6FA4EB}" type="presOf" srcId="{C1DFC73B-70CD-8B4E-9F64-FEFF080B62F0}" destId="{74DBC728-B380-704D-A733-5A456952E4F8}" srcOrd="0" destOrd="0" presId="urn:microsoft.com/office/officeart/2005/8/layout/hierarchy3"/>
    <dgm:cxn modelId="{D17B3607-0DC6-764E-8319-D5EB5C721939}" type="presOf" srcId="{D9B34E6D-5A7C-E546-9FFE-8A0902D732D0}" destId="{05E0A428-DB2C-7545-A1A6-320BE43A7C99}" srcOrd="0" destOrd="0" presId="urn:microsoft.com/office/officeart/2005/8/layout/hierarchy3"/>
    <dgm:cxn modelId="{BF07AFB4-7874-214F-95BD-D06B03AE5CBE}" srcId="{C1DFC73B-70CD-8B4E-9F64-FEFF080B62F0}" destId="{34EAE6C8-5B36-4F45-8F48-BE1B3DAC84F3}" srcOrd="1" destOrd="0" parTransId="{F735AF37-3BD9-EB44-9613-FB44EB55973B}" sibTransId="{597B908B-8C03-A443-B52B-1C6812F9F032}"/>
    <dgm:cxn modelId="{B408A49C-EDA3-034C-80F7-21AC7DC1B064}" type="presOf" srcId="{A1D3840B-9EDB-BF4E-8DA5-2DC281ED20F0}" destId="{734F7393-5B4A-BB44-A0A5-F0A1CC374BF5}" srcOrd="0" destOrd="0" presId="urn:microsoft.com/office/officeart/2005/8/layout/hierarchy3"/>
    <dgm:cxn modelId="{E7C1BE90-C9A1-5244-BE57-AC088A3A5930}" type="presOf" srcId="{F735AF37-3BD9-EB44-9613-FB44EB55973B}" destId="{9DDCD2D8-206D-7546-AB1F-13E11E1D3FC0}" srcOrd="0" destOrd="0" presId="urn:microsoft.com/office/officeart/2005/8/layout/hierarchy3"/>
    <dgm:cxn modelId="{E3207E3E-E5CF-FE4A-A32A-33219F2535D2}" type="presOf" srcId="{A9D61FF4-8F0E-7847-B3C1-5CF35D3EDD77}" destId="{1F9849E9-EF45-E64A-BC3B-EFABD7FD3225}" srcOrd="1" destOrd="0" presId="urn:microsoft.com/office/officeart/2005/8/layout/hierarchy3"/>
    <dgm:cxn modelId="{1BD0696D-743D-DC44-BC47-95674DAE19D0}" type="presOf" srcId="{2A0A5035-BD28-D94E-B6C9-946EAA7094C8}" destId="{2A307CFE-EA45-4243-B691-972CC60CCE37}" srcOrd="0" destOrd="0" presId="urn:microsoft.com/office/officeart/2005/8/layout/hierarchy3"/>
    <dgm:cxn modelId="{775BD398-A7B7-994F-9AF9-80F199D2856F}" type="presOf" srcId="{D3CB6C98-31D3-8440-B816-85EAEA4785F4}" destId="{92FAF10D-4F8C-EB48-BEA9-DEEA55687B54}" srcOrd="0" destOrd="0" presId="urn:microsoft.com/office/officeart/2005/8/layout/hierarchy3"/>
    <dgm:cxn modelId="{D50C40CA-A253-2641-A145-3EF32F526E3F}" type="presParOf" srcId="{D2B13B62-5310-B046-AE89-7B42EC6DB946}" destId="{0D1FF0FE-C52F-BA43-B1E2-663D098239D1}" srcOrd="0" destOrd="0" presId="urn:microsoft.com/office/officeart/2005/8/layout/hierarchy3"/>
    <dgm:cxn modelId="{BC83AF58-7F76-2E47-81B7-1F927D565ADA}" type="presParOf" srcId="{0D1FF0FE-C52F-BA43-B1E2-663D098239D1}" destId="{C804A099-EFE0-4544-94CD-6CAC71EB56A9}" srcOrd="0" destOrd="0" presId="urn:microsoft.com/office/officeart/2005/8/layout/hierarchy3"/>
    <dgm:cxn modelId="{70096D92-D95C-4F4C-8695-9D799B589DFC}" type="presParOf" srcId="{C804A099-EFE0-4544-94CD-6CAC71EB56A9}" destId="{74DBC728-B380-704D-A733-5A456952E4F8}" srcOrd="0" destOrd="0" presId="urn:microsoft.com/office/officeart/2005/8/layout/hierarchy3"/>
    <dgm:cxn modelId="{122EE4F4-263F-8D4C-B868-3B61752FD7F9}" type="presParOf" srcId="{C804A099-EFE0-4544-94CD-6CAC71EB56A9}" destId="{DB958032-3A5C-064B-90C1-8D4FBCE58E7C}" srcOrd="1" destOrd="0" presId="urn:microsoft.com/office/officeart/2005/8/layout/hierarchy3"/>
    <dgm:cxn modelId="{A67FBA7B-740D-394F-A02E-6717F47FB327}" type="presParOf" srcId="{0D1FF0FE-C52F-BA43-B1E2-663D098239D1}" destId="{D8AC88E4-2893-4A4A-A074-12EEA7870016}" srcOrd="1" destOrd="0" presId="urn:microsoft.com/office/officeart/2005/8/layout/hierarchy3"/>
    <dgm:cxn modelId="{1F438B45-C99A-FB4F-8962-096E28615D15}" type="presParOf" srcId="{D8AC88E4-2893-4A4A-A074-12EEA7870016}" destId="{E9B33F14-70C4-0641-98E4-F65E7DAFFF95}" srcOrd="0" destOrd="0" presId="urn:microsoft.com/office/officeart/2005/8/layout/hierarchy3"/>
    <dgm:cxn modelId="{08D3CBD5-4827-764E-B298-92FAAAF1CE77}" type="presParOf" srcId="{D8AC88E4-2893-4A4A-A074-12EEA7870016}" destId="{B3B48354-E085-9449-BFCD-0111215547B7}" srcOrd="1" destOrd="0" presId="urn:microsoft.com/office/officeart/2005/8/layout/hierarchy3"/>
    <dgm:cxn modelId="{6F1AF5CE-CF2F-164D-9C5F-E4B50B088B9C}" type="presParOf" srcId="{D8AC88E4-2893-4A4A-A074-12EEA7870016}" destId="{9DDCD2D8-206D-7546-AB1F-13E11E1D3FC0}" srcOrd="2" destOrd="0" presId="urn:microsoft.com/office/officeart/2005/8/layout/hierarchy3"/>
    <dgm:cxn modelId="{97D6D96F-6DD6-654F-A044-C575F976FE65}" type="presParOf" srcId="{D8AC88E4-2893-4A4A-A074-12EEA7870016}" destId="{E0C6F5D8-B388-FE4D-8B6F-80EE47454624}" srcOrd="3" destOrd="0" presId="urn:microsoft.com/office/officeart/2005/8/layout/hierarchy3"/>
    <dgm:cxn modelId="{8C029F33-89EF-1841-8670-EB7BFF8BCB9D}" type="presParOf" srcId="{D8AC88E4-2893-4A4A-A074-12EEA7870016}" destId="{F442184B-0DEF-604B-A66A-6C75ADBBA70B}" srcOrd="4" destOrd="0" presId="urn:microsoft.com/office/officeart/2005/8/layout/hierarchy3"/>
    <dgm:cxn modelId="{3918E5D3-4BD3-8B4C-B8EB-08DD281E05CD}" type="presParOf" srcId="{D8AC88E4-2893-4A4A-A074-12EEA7870016}" destId="{2A307CFE-EA45-4243-B691-972CC60CCE37}" srcOrd="5" destOrd="0" presId="urn:microsoft.com/office/officeart/2005/8/layout/hierarchy3"/>
    <dgm:cxn modelId="{32D9D483-3035-0A49-AF87-0784A6E02FEC}" type="presParOf" srcId="{D2B13B62-5310-B046-AE89-7B42EC6DB946}" destId="{E25D0CA0-3B48-C448-91A5-27489DF5FF02}" srcOrd="1" destOrd="0" presId="urn:microsoft.com/office/officeart/2005/8/layout/hierarchy3"/>
    <dgm:cxn modelId="{B66561CC-8F17-5D46-B139-F20D719D7CBC}" type="presParOf" srcId="{E25D0CA0-3B48-C448-91A5-27489DF5FF02}" destId="{07DA1969-9E28-6D4F-ACD7-5C401EC0C424}" srcOrd="0" destOrd="0" presId="urn:microsoft.com/office/officeart/2005/8/layout/hierarchy3"/>
    <dgm:cxn modelId="{BC3B6DDE-19FB-644D-92E5-B6CD729ADEFE}" type="presParOf" srcId="{07DA1969-9E28-6D4F-ACD7-5C401EC0C424}" destId="{81AEE66F-C6BE-E443-88A1-3765D5D31F95}" srcOrd="0" destOrd="0" presId="urn:microsoft.com/office/officeart/2005/8/layout/hierarchy3"/>
    <dgm:cxn modelId="{6262ACE3-1F3C-684C-B8B7-93F96D16658B}" type="presParOf" srcId="{07DA1969-9E28-6D4F-ACD7-5C401EC0C424}" destId="{1F9849E9-EF45-E64A-BC3B-EFABD7FD3225}" srcOrd="1" destOrd="0" presId="urn:microsoft.com/office/officeart/2005/8/layout/hierarchy3"/>
    <dgm:cxn modelId="{D69FF0BD-E8B1-AC49-B89E-6F3F4C20B87B}" type="presParOf" srcId="{E25D0CA0-3B48-C448-91A5-27489DF5FF02}" destId="{1C5817B4-9EE3-8B45-B30C-A37EB99848C1}" srcOrd="1" destOrd="0" presId="urn:microsoft.com/office/officeart/2005/8/layout/hierarchy3"/>
    <dgm:cxn modelId="{5D5AB32C-AD64-5240-8D81-E09331AA9613}" type="presParOf" srcId="{1C5817B4-9EE3-8B45-B30C-A37EB99848C1}" destId="{05E0A428-DB2C-7545-A1A6-320BE43A7C99}" srcOrd="0" destOrd="0" presId="urn:microsoft.com/office/officeart/2005/8/layout/hierarchy3"/>
    <dgm:cxn modelId="{98A9363E-C0B1-5D40-A22A-7876DE837E3C}" type="presParOf" srcId="{1C5817B4-9EE3-8B45-B30C-A37EB99848C1}" destId="{92FAF10D-4F8C-EB48-BEA9-DEEA55687B54}" srcOrd="1" destOrd="0" presId="urn:microsoft.com/office/officeart/2005/8/layout/hierarchy3"/>
    <dgm:cxn modelId="{FDD014C2-18D3-5D47-A5A1-4175430FE46A}" type="presParOf" srcId="{1C5817B4-9EE3-8B45-B30C-A37EB99848C1}" destId="{BC71F73C-3A2E-C647-9FF2-C25809091B2F}" srcOrd="2" destOrd="0" presId="urn:microsoft.com/office/officeart/2005/8/layout/hierarchy3"/>
    <dgm:cxn modelId="{A6837698-6B72-E144-A405-D94DD5ACBAF3}" type="presParOf" srcId="{1C5817B4-9EE3-8B45-B30C-A37EB99848C1}" destId="{B2897A6B-024D-0B47-82C4-F7C9C22E9B6F}" srcOrd="3" destOrd="0" presId="urn:microsoft.com/office/officeart/2005/8/layout/hierarchy3"/>
    <dgm:cxn modelId="{32FFA12E-6242-6544-8EC9-203D5F49C9BE}" type="presParOf" srcId="{1C5817B4-9EE3-8B45-B30C-A37EB99848C1}" destId="{D1204F07-25B2-F344-8167-31A99E74F813}" srcOrd="4" destOrd="0" presId="urn:microsoft.com/office/officeart/2005/8/layout/hierarchy3"/>
    <dgm:cxn modelId="{31C28A46-C70D-EA47-ACDC-9CBD36438FC5}" type="presParOf" srcId="{1C5817B4-9EE3-8B45-B30C-A37EB99848C1}" destId="{087B9CC7-2DE5-1441-B3ED-030CA989D222}" srcOrd="5" destOrd="0" presId="urn:microsoft.com/office/officeart/2005/8/layout/hierarchy3"/>
    <dgm:cxn modelId="{78B36A6C-12EE-F944-93C5-0C9026E632EE}" type="presParOf" srcId="{1C5817B4-9EE3-8B45-B30C-A37EB99848C1}" destId="{8288AB61-F66E-474A-857E-FA345444FE03}" srcOrd="6" destOrd="0" presId="urn:microsoft.com/office/officeart/2005/8/layout/hierarchy3"/>
    <dgm:cxn modelId="{30F35B27-6157-F546-B58D-39CD7DAE5BCF}" type="presParOf" srcId="{1C5817B4-9EE3-8B45-B30C-A37EB99848C1}" destId="{734F7393-5B4A-BB44-A0A5-F0A1CC374BF5}" srcOrd="7" destOrd="0" presId="urn:microsoft.com/office/officeart/2005/8/layout/hierarchy3"/>
    <dgm:cxn modelId="{487F7CF2-C4BA-4C4E-A3B9-B43A12FA1902}" type="presParOf" srcId="{1C5817B4-9EE3-8B45-B30C-A37EB99848C1}" destId="{49AF0337-112A-3D43-A990-83D4BA187754}" srcOrd="8" destOrd="0" presId="urn:microsoft.com/office/officeart/2005/8/layout/hierarchy3"/>
    <dgm:cxn modelId="{2319D95D-B61C-9548-9518-E16A81418618}" type="presParOf" srcId="{1C5817B4-9EE3-8B45-B30C-A37EB99848C1}" destId="{452E7E28-1F8F-B849-9946-982BDC7B63C0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435374-1B43-384E-941A-B922F0F35AEF}" type="doc">
      <dgm:prSet loTypeId="urn:microsoft.com/office/officeart/2005/8/layout/lProcess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0B3BB0-7DB4-BE48-BBD2-3D7EBB5ADDBA}">
      <dgm:prSet phldrT="[Текст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1600" b="1" i="0" u="none" dirty="0" smtClean="0">
              <a:solidFill>
                <a:schemeClr val="tx1"/>
              </a:solidFill>
            </a:rPr>
            <a:t>Политика  занятости</a:t>
          </a:r>
          <a:endParaRPr lang="ru-RU" sz="1600" b="1" dirty="0">
            <a:solidFill>
              <a:schemeClr val="tx1"/>
            </a:solidFill>
          </a:endParaRPr>
        </a:p>
      </dgm:t>
    </dgm:pt>
    <dgm:pt modelId="{C131E681-F805-1948-AA17-5260D5CE6EEB}" type="parTrans" cxnId="{569F8569-0CEF-784A-B9CE-F46CD855927D}">
      <dgm:prSet/>
      <dgm:spPr/>
      <dgm:t>
        <a:bodyPr/>
        <a:lstStyle/>
        <a:p>
          <a:endParaRPr lang="ru-RU"/>
        </a:p>
      </dgm:t>
    </dgm:pt>
    <dgm:pt modelId="{7FA2DDFA-D4D8-034C-A32A-687B6BF9E484}" type="sibTrans" cxnId="{569F8569-0CEF-784A-B9CE-F46CD855927D}">
      <dgm:prSet/>
      <dgm:spPr/>
      <dgm:t>
        <a:bodyPr/>
        <a:lstStyle/>
        <a:p>
          <a:endParaRPr lang="ru-RU"/>
        </a:p>
      </dgm:t>
    </dgm:pt>
    <dgm:pt modelId="{151DF008-8711-654E-A92C-9BA8C5F717A6}">
      <dgm:prSet phldrT="[Текст]" custT="1"/>
      <dgm:spPr/>
      <dgm:t>
        <a:bodyPr/>
        <a:lstStyle/>
        <a:p>
          <a:r>
            <a:rPr lang="ru-RU" sz="1200" dirty="0" smtClean="0"/>
            <a:t>Постоянное совершенствование организационно-управленческой структуры.</a:t>
          </a:r>
        </a:p>
        <a:p>
          <a:r>
            <a:rPr lang="ru-RU" sz="1200" dirty="0" smtClean="0"/>
            <a:t>Отбор, подбор, адаптация, входная и текущая оценка работников</a:t>
          </a:r>
          <a:endParaRPr lang="ru-RU" sz="1200" dirty="0"/>
        </a:p>
      </dgm:t>
    </dgm:pt>
    <dgm:pt modelId="{E0A39813-9FCD-C246-A07F-F8F937D67D8E}" type="parTrans" cxnId="{F96517CD-4627-5045-93E2-3CC2C9773E9A}">
      <dgm:prSet/>
      <dgm:spPr/>
      <dgm:t>
        <a:bodyPr/>
        <a:lstStyle/>
        <a:p>
          <a:endParaRPr lang="ru-RU"/>
        </a:p>
      </dgm:t>
    </dgm:pt>
    <dgm:pt modelId="{0DBB25D6-1E5A-9645-9AD0-5E84E261ACEF}" type="sibTrans" cxnId="{F96517CD-4627-5045-93E2-3CC2C9773E9A}">
      <dgm:prSet/>
      <dgm:spPr/>
      <dgm:t>
        <a:bodyPr/>
        <a:lstStyle/>
        <a:p>
          <a:endParaRPr lang="ru-RU"/>
        </a:p>
      </dgm:t>
    </dgm:pt>
    <dgm:pt modelId="{72FA3513-10C9-AF45-88AD-485412EFA43D}">
      <dgm:prSet phldrT="[Текст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1600" b="1" i="0" u="none" dirty="0">
              <a:solidFill>
                <a:schemeClr val="tx1"/>
              </a:solidFill>
            </a:rPr>
            <a:t>Социальная </a:t>
          </a:r>
          <a:r>
            <a:rPr lang="ru-RU" sz="1600" b="1" i="0" u="none" dirty="0" smtClean="0">
              <a:solidFill>
                <a:schemeClr val="tx1"/>
              </a:solidFill>
            </a:rPr>
            <a:t>политика</a:t>
          </a:r>
          <a:endParaRPr lang="ru-RU" sz="1600" b="1" dirty="0">
            <a:solidFill>
              <a:schemeClr val="tx1"/>
            </a:solidFill>
          </a:endParaRPr>
        </a:p>
      </dgm:t>
    </dgm:pt>
    <dgm:pt modelId="{FF079839-5C66-FE44-B187-95CDEF648810}" type="parTrans" cxnId="{6F427346-44B9-EF49-81B3-7AD13DFA5A48}">
      <dgm:prSet/>
      <dgm:spPr/>
      <dgm:t>
        <a:bodyPr/>
        <a:lstStyle/>
        <a:p>
          <a:endParaRPr lang="ru-RU"/>
        </a:p>
      </dgm:t>
    </dgm:pt>
    <dgm:pt modelId="{9F52C18E-691E-A541-8B69-744D4C8EDC1F}" type="sibTrans" cxnId="{6F427346-44B9-EF49-81B3-7AD13DFA5A48}">
      <dgm:prSet/>
      <dgm:spPr/>
      <dgm:t>
        <a:bodyPr/>
        <a:lstStyle/>
        <a:p>
          <a:endParaRPr lang="ru-RU"/>
        </a:p>
      </dgm:t>
    </dgm:pt>
    <dgm:pt modelId="{46441C02-54CA-194F-A62A-0330B2C7263B}">
      <dgm:prSet phldrT="[Текст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1600" b="1" i="0" u="none" dirty="0">
              <a:solidFill>
                <a:schemeClr val="tx1"/>
              </a:solidFill>
            </a:rPr>
            <a:t>Внутренние коммуникации и развитие корпоративной культуры</a:t>
          </a:r>
          <a:endParaRPr lang="ru-RU" sz="1600" b="1" dirty="0">
            <a:solidFill>
              <a:schemeClr val="tx1"/>
            </a:solidFill>
          </a:endParaRPr>
        </a:p>
      </dgm:t>
    </dgm:pt>
    <dgm:pt modelId="{EF2C8B97-DDEA-474D-BC6A-27B52C38F3D8}" type="parTrans" cxnId="{896C0CA2-C780-FF44-9A15-AE7C26C44C4E}">
      <dgm:prSet/>
      <dgm:spPr/>
      <dgm:t>
        <a:bodyPr/>
        <a:lstStyle/>
        <a:p>
          <a:endParaRPr lang="ru-RU"/>
        </a:p>
      </dgm:t>
    </dgm:pt>
    <dgm:pt modelId="{6AAB417F-0846-2D47-8AE1-F7E7CCDEEB29}" type="sibTrans" cxnId="{896C0CA2-C780-FF44-9A15-AE7C26C44C4E}">
      <dgm:prSet/>
      <dgm:spPr/>
      <dgm:t>
        <a:bodyPr/>
        <a:lstStyle/>
        <a:p>
          <a:endParaRPr lang="ru-RU"/>
        </a:p>
      </dgm:t>
    </dgm:pt>
    <dgm:pt modelId="{35E51B0F-07DE-FA42-9A7A-3C527874474D}">
      <dgm:prSet phldrT="[Текст]" custT="1"/>
      <dgm:spPr/>
      <dgm:t>
        <a:bodyPr/>
        <a:lstStyle/>
        <a:p>
          <a:r>
            <a:rPr lang="ru-RU" sz="1200" dirty="0" smtClean="0"/>
            <a:t>Развитие инициативы, контактности.</a:t>
          </a:r>
        </a:p>
        <a:p>
          <a:r>
            <a:rPr lang="ru-RU" sz="1200" dirty="0" smtClean="0"/>
            <a:t>Регулярное общение, обсуждение как хороших, так и плохих новостей.</a:t>
          </a:r>
        </a:p>
        <a:p>
          <a:r>
            <a:rPr lang="ru-RU" sz="1200" dirty="0" smtClean="0"/>
            <a:t>Оформление места для выставки детского творчества.</a:t>
          </a:r>
        </a:p>
        <a:p>
          <a:r>
            <a:rPr lang="ru-RU" sz="1200" dirty="0" smtClean="0"/>
            <a:t>Поддержка семейных ценностей.</a:t>
          </a:r>
        </a:p>
        <a:p>
          <a:r>
            <a:rPr lang="ru-RU" sz="1200" dirty="0" smtClean="0"/>
            <a:t>Совместное проведение досуга.</a:t>
          </a:r>
          <a:endParaRPr lang="ru-RU" sz="1200" dirty="0"/>
        </a:p>
      </dgm:t>
    </dgm:pt>
    <dgm:pt modelId="{95BBF589-636F-5D46-BD63-4B5FD3315F1D}" type="parTrans" cxnId="{670047D0-3C56-874B-B686-448BC2EF98A4}">
      <dgm:prSet/>
      <dgm:spPr/>
      <dgm:t>
        <a:bodyPr/>
        <a:lstStyle/>
        <a:p>
          <a:endParaRPr lang="ru-RU"/>
        </a:p>
      </dgm:t>
    </dgm:pt>
    <dgm:pt modelId="{53994BDB-99B0-E94F-B518-EE2D18176D3C}" type="sibTrans" cxnId="{670047D0-3C56-874B-B686-448BC2EF98A4}">
      <dgm:prSet/>
      <dgm:spPr/>
      <dgm:t>
        <a:bodyPr/>
        <a:lstStyle/>
        <a:p>
          <a:endParaRPr lang="ru-RU"/>
        </a:p>
      </dgm:t>
    </dgm:pt>
    <dgm:pt modelId="{46CF10EF-D5C9-B443-B2B8-BD42967A126E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1600" b="1" i="0" u="none" dirty="0">
              <a:solidFill>
                <a:schemeClr val="tx1"/>
              </a:solidFill>
            </a:rPr>
            <a:t>Обучение и развитие персонала</a:t>
          </a:r>
        </a:p>
      </dgm:t>
    </dgm:pt>
    <dgm:pt modelId="{30003813-CAD9-554B-9502-C31BA3ABA5AD}" type="parTrans" cxnId="{3AB0EC85-13D2-AF48-A523-8EAEFF306749}">
      <dgm:prSet/>
      <dgm:spPr/>
      <dgm:t>
        <a:bodyPr/>
        <a:lstStyle/>
        <a:p>
          <a:endParaRPr lang="ru-RU"/>
        </a:p>
      </dgm:t>
    </dgm:pt>
    <dgm:pt modelId="{FDC159BC-E116-B644-8AD1-95407F14534F}" type="sibTrans" cxnId="{3AB0EC85-13D2-AF48-A523-8EAEFF306749}">
      <dgm:prSet/>
      <dgm:spPr/>
      <dgm:t>
        <a:bodyPr/>
        <a:lstStyle/>
        <a:p>
          <a:endParaRPr lang="ru-RU"/>
        </a:p>
      </dgm:t>
    </dgm:pt>
    <dgm:pt modelId="{9CA8B157-CF7A-3741-815C-96FD930633D9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1600" b="1" i="0" u="none" dirty="0">
              <a:solidFill>
                <a:schemeClr val="tx1"/>
              </a:solidFill>
            </a:rPr>
            <a:t>Мотивация и оплата труда</a:t>
          </a:r>
        </a:p>
      </dgm:t>
    </dgm:pt>
    <dgm:pt modelId="{7FE51099-ECFE-724D-973E-CA95F74D12A9}" type="parTrans" cxnId="{059B147C-76AC-5F4E-9BD4-86DFDCB7BA5E}">
      <dgm:prSet/>
      <dgm:spPr/>
      <dgm:t>
        <a:bodyPr/>
        <a:lstStyle/>
        <a:p>
          <a:endParaRPr lang="ru-RU"/>
        </a:p>
      </dgm:t>
    </dgm:pt>
    <dgm:pt modelId="{F138675D-0823-0E4E-B4E1-9F03E755E0CC}" type="sibTrans" cxnId="{059B147C-76AC-5F4E-9BD4-86DFDCB7BA5E}">
      <dgm:prSet/>
      <dgm:spPr/>
      <dgm:t>
        <a:bodyPr/>
        <a:lstStyle/>
        <a:p>
          <a:endParaRPr lang="ru-RU"/>
        </a:p>
      </dgm:t>
    </dgm:pt>
    <dgm:pt modelId="{0DA6E042-02DA-AB49-82B4-C4DC4DC23779}">
      <dgm:prSet custT="1"/>
      <dgm:spPr/>
      <dgm:t>
        <a:bodyPr/>
        <a:lstStyle/>
        <a:p>
          <a:r>
            <a:rPr lang="ru-RU" sz="1200" dirty="0" smtClean="0"/>
            <a:t>Безусловное соответствие законодательству социальной поддержки (оплата отпусков, больничных, сверхурочных и т.д.)</a:t>
          </a:r>
        </a:p>
        <a:p>
          <a:r>
            <a:rPr lang="ru-RU" sz="1200" dirty="0" smtClean="0"/>
            <a:t>Предоставление социальной поддержки сверх установленных законодательством (различные виды материальной помощи, дополнительных отпусков и т.д.)</a:t>
          </a:r>
          <a:endParaRPr lang="ru-RU" sz="1200" dirty="0"/>
        </a:p>
      </dgm:t>
    </dgm:pt>
    <dgm:pt modelId="{1A60E44F-67BD-AB44-9243-010439383FB4}" type="parTrans" cxnId="{D981DB52-0556-824F-8CDB-E5B7960D95E0}">
      <dgm:prSet/>
      <dgm:spPr/>
      <dgm:t>
        <a:bodyPr/>
        <a:lstStyle/>
        <a:p>
          <a:endParaRPr lang="ru-RU"/>
        </a:p>
      </dgm:t>
    </dgm:pt>
    <dgm:pt modelId="{C65BE514-7264-B345-82C9-86872CAD26FC}" type="sibTrans" cxnId="{D981DB52-0556-824F-8CDB-E5B7960D95E0}">
      <dgm:prSet/>
      <dgm:spPr/>
      <dgm:t>
        <a:bodyPr/>
        <a:lstStyle/>
        <a:p>
          <a:endParaRPr lang="ru-RU"/>
        </a:p>
      </dgm:t>
    </dgm:pt>
    <dgm:pt modelId="{FF092885-B4F0-7545-B134-A59A4B36B82F}">
      <dgm:prSet custT="1"/>
      <dgm:spPr/>
      <dgm:t>
        <a:bodyPr/>
        <a:lstStyle/>
        <a:p>
          <a:r>
            <a:rPr lang="ru-RU" sz="1200" dirty="0" smtClean="0"/>
            <a:t>Совершенствование системы оплаты труда. </a:t>
          </a:r>
        </a:p>
        <a:p>
          <a:r>
            <a:rPr lang="ru-RU" sz="1200" dirty="0" smtClean="0"/>
            <a:t>Повышение уровня ответственности работников. </a:t>
          </a:r>
        </a:p>
        <a:p>
          <a:r>
            <a:rPr lang="ru-RU" sz="1200" dirty="0" smtClean="0"/>
            <a:t>Усиление мотивации через систему КПЭ.</a:t>
          </a:r>
          <a:endParaRPr lang="ru-RU" sz="1200" dirty="0"/>
        </a:p>
      </dgm:t>
    </dgm:pt>
    <dgm:pt modelId="{EA787F87-F637-F04E-A1BD-ACE88CA0E783}" type="parTrans" cxnId="{DA5D2374-F19B-AF41-A33F-58D69E4A1503}">
      <dgm:prSet/>
      <dgm:spPr/>
      <dgm:t>
        <a:bodyPr/>
        <a:lstStyle/>
        <a:p>
          <a:endParaRPr lang="ru-RU"/>
        </a:p>
      </dgm:t>
    </dgm:pt>
    <dgm:pt modelId="{DC0D4FD2-982C-3143-8D3C-3416DD76C1BE}" type="sibTrans" cxnId="{DA5D2374-F19B-AF41-A33F-58D69E4A1503}">
      <dgm:prSet/>
      <dgm:spPr/>
      <dgm:t>
        <a:bodyPr/>
        <a:lstStyle/>
        <a:p>
          <a:endParaRPr lang="ru-RU"/>
        </a:p>
      </dgm:t>
    </dgm:pt>
    <dgm:pt modelId="{299959B5-8EE2-C540-862F-C1E78812E1EB}">
      <dgm:prSet custT="1"/>
      <dgm:spPr/>
      <dgm:t>
        <a:bodyPr/>
        <a:lstStyle/>
        <a:p>
          <a:r>
            <a:rPr lang="ru-RU" sz="1200" dirty="0" smtClean="0"/>
            <a:t>Внешнее и внутреннее обучение с самого начала работы за счет работодателя (при этом расходы Общества на проведенное обучение  компенсируются работником при увольнении раньше определенного срока)</a:t>
          </a:r>
        </a:p>
        <a:p>
          <a:r>
            <a:rPr lang="ru-RU" sz="1200" dirty="0" smtClean="0"/>
            <a:t>Формирование кадрового резерва на руководителей среднего  уровня</a:t>
          </a:r>
          <a:endParaRPr lang="ru-RU" sz="1200" dirty="0"/>
        </a:p>
      </dgm:t>
    </dgm:pt>
    <dgm:pt modelId="{C9D4E20B-321C-CA4A-878F-AB7DD3DC186E}" type="parTrans" cxnId="{9669010F-97CC-AF4C-98EF-D9BB4C8CD8E9}">
      <dgm:prSet/>
      <dgm:spPr/>
      <dgm:t>
        <a:bodyPr/>
        <a:lstStyle/>
        <a:p>
          <a:endParaRPr lang="ru-RU"/>
        </a:p>
      </dgm:t>
    </dgm:pt>
    <dgm:pt modelId="{BC5D4AC5-4CF3-E14D-874D-D786BF9D3642}" type="sibTrans" cxnId="{9669010F-97CC-AF4C-98EF-D9BB4C8CD8E9}">
      <dgm:prSet/>
      <dgm:spPr/>
      <dgm:t>
        <a:bodyPr/>
        <a:lstStyle/>
        <a:p>
          <a:endParaRPr lang="ru-RU"/>
        </a:p>
      </dgm:t>
    </dgm:pt>
    <dgm:pt modelId="{7C516DD1-3CA7-6544-9A0A-672CEF3524AC}" type="pres">
      <dgm:prSet presAssocID="{66435374-1B43-384E-941A-B922F0F35AEF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9DF8707-1EED-0945-AFF4-8F269B82170F}" type="pres">
      <dgm:prSet presAssocID="{120B3BB0-7DB4-BE48-BBD2-3D7EBB5ADDBA}" presName="horFlow" presStyleCnt="0"/>
      <dgm:spPr/>
    </dgm:pt>
    <dgm:pt modelId="{5D274DA2-6A62-504D-B54E-1C35A9E030E0}" type="pres">
      <dgm:prSet presAssocID="{120B3BB0-7DB4-BE48-BBD2-3D7EBB5ADDBA}" presName="bigChev" presStyleLbl="node1" presStyleIdx="0" presStyleCnt="5" custScaleX="199469" custScaleY="119095" custLinFactX="-68631" custLinFactNeighborX="-100000" custLinFactNeighborY="1491"/>
      <dgm:spPr/>
      <dgm:t>
        <a:bodyPr/>
        <a:lstStyle/>
        <a:p>
          <a:endParaRPr lang="ru-RU"/>
        </a:p>
      </dgm:t>
    </dgm:pt>
    <dgm:pt modelId="{B571BC2B-8F53-A24E-B4E9-53A2B4B7A378}" type="pres">
      <dgm:prSet presAssocID="{E0A39813-9FCD-C246-A07F-F8F937D67D8E}" presName="parTrans" presStyleCnt="0"/>
      <dgm:spPr/>
    </dgm:pt>
    <dgm:pt modelId="{91B6D95E-7CBD-2643-A270-2618CB468F72}" type="pres">
      <dgm:prSet presAssocID="{151DF008-8711-654E-A92C-9BA8C5F717A6}" presName="node" presStyleLbl="alignAccFollowNode1" presStyleIdx="0" presStyleCnt="5" custScaleX="436784" custScaleY="168666" custLinFactX="50527" custLinFactNeighborX="100000" custLinFactNeighborY="-330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B65808-C76C-514D-A29D-DE112D0DDDCB}" type="pres">
      <dgm:prSet presAssocID="{120B3BB0-7DB4-BE48-BBD2-3D7EBB5ADDBA}" presName="vSp" presStyleCnt="0"/>
      <dgm:spPr/>
    </dgm:pt>
    <dgm:pt modelId="{EF5578B5-D06E-3746-8AA4-57FEFB9596C7}" type="pres">
      <dgm:prSet presAssocID="{72FA3513-10C9-AF45-88AD-485412EFA43D}" presName="horFlow" presStyleCnt="0"/>
      <dgm:spPr/>
    </dgm:pt>
    <dgm:pt modelId="{70D7950A-6665-1F47-AA7E-938A84D77942}" type="pres">
      <dgm:prSet presAssocID="{72FA3513-10C9-AF45-88AD-485412EFA43D}" presName="bigChev" presStyleLbl="node1" presStyleIdx="1" presStyleCnt="5" custScaleX="118036" custScaleY="106322" custLinFactX="-50647" custLinFactNeighborX="-100000" custLinFactNeighborY="-1042"/>
      <dgm:spPr/>
      <dgm:t>
        <a:bodyPr/>
        <a:lstStyle/>
        <a:p>
          <a:endParaRPr lang="ru-RU"/>
        </a:p>
      </dgm:t>
    </dgm:pt>
    <dgm:pt modelId="{94443E44-D96D-A44A-8000-2F5C76F358B6}" type="pres">
      <dgm:prSet presAssocID="{1A60E44F-67BD-AB44-9243-010439383FB4}" presName="parTrans" presStyleCnt="0"/>
      <dgm:spPr/>
    </dgm:pt>
    <dgm:pt modelId="{327C0E74-D70E-2B4A-8318-BD878380FEED}" type="pres">
      <dgm:prSet presAssocID="{0DA6E042-02DA-AB49-82B4-C4DC4DC23779}" presName="node" presStyleLbl="alignAccFollowNode1" presStyleIdx="1" presStyleCnt="5" custScaleX="523687" custScaleY="140310" custLinFactNeighborX="42239" custLinFactNeighborY="-21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25C2FF-A622-F84E-8AAB-BFA563C53325}" type="pres">
      <dgm:prSet presAssocID="{72FA3513-10C9-AF45-88AD-485412EFA43D}" presName="vSp" presStyleCnt="0"/>
      <dgm:spPr/>
    </dgm:pt>
    <dgm:pt modelId="{D8FA9128-ED41-1F44-894E-E5A43BED5B0C}" type="pres">
      <dgm:prSet presAssocID="{9CA8B157-CF7A-3741-815C-96FD930633D9}" presName="horFlow" presStyleCnt="0"/>
      <dgm:spPr/>
    </dgm:pt>
    <dgm:pt modelId="{51B938F6-1CAD-8B4F-B775-3908FE8D43C6}" type="pres">
      <dgm:prSet presAssocID="{9CA8B157-CF7A-3741-815C-96FD930633D9}" presName="bigChev" presStyleLbl="node1" presStyleIdx="2" presStyleCnt="5" custScaleX="127645" custLinFactX="-50647" custLinFactNeighborX="-100000" custLinFactNeighborY="-4868"/>
      <dgm:spPr/>
      <dgm:t>
        <a:bodyPr/>
        <a:lstStyle/>
        <a:p>
          <a:endParaRPr lang="ru-RU"/>
        </a:p>
      </dgm:t>
    </dgm:pt>
    <dgm:pt modelId="{12AEBC41-8B6A-394F-B482-AD891DE7076B}" type="pres">
      <dgm:prSet presAssocID="{EA787F87-F637-F04E-A1BD-ACE88CA0E783}" presName="parTrans" presStyleCnt="0"/>
      <dgm:spPr/>
    </dgm:pt>
    <dgm:pt modelId="{6526AFB9-3574-0843-9980-6B5808ED1E0B}" type="pres">
      <dgm:prSet presAssocID="{FF092885-B4F0-7545-B134-A59A4B36B82F}" presName="node" presStyleLbl="alignAccFollowNode1" presStyleIdx="2" presStyleCnt="5" custScaleX="515589" custScaleY="112462" custLinFactNeighborX="20026" custLinFactNeighborY="-21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7514FA-C466-B94F-86C8-803C6CF8342B}" type="pres">
      <dgm:prSet presAssocID="{9CA8B157-CF7A-3741-815C-96FD930633D9}" presName="vSp" presStyleCnt="0"/>
      <dgm:spPr/>
    </dgm:pt>
    <dgm:pt modelId="{CF807405-B059-8D4C-B10A-5B5DED70E9A8}" type="pres">
      <dgm:prSet presAssocID="{46CF10EF-D5C9-B443-B2B8-BD42967A126E}" presName="horFlow" presStyleCnt="0"/>
      <dgm:spPr/>
    </dgm:pt>
    <dgm:pt modelId="{91D6CC4B-1374-9D4B-BAF8-66F0AA6E338F}" type="pres">
      <dgm:prSet presAssocID="{46CF10EF-D5C9-B443-B2B8-BD42967A126E}" presName="bigChev" presStyleLbl="node1" presStyleIdx="3" presStyleCnt="5" custScaleX="126842" custLinFactX="-50647" custLinFactNeighborX="-100000" custLinFactNeighborY="-3680"/>
      <dgm:spPr/>
      <dgm:t>
        <a:bodyPr/>
        <a:lstStyle/>
        <a:p>
          <a:endParaRPr lang="ru-RU"/>
        </a:p>
      </dgm:t>
    </dgm:pt>
    <dgm:pt modelId="{F45254CB-63C1-9649-B86A-ED5014E1AF74}" type="pres">
      <dgm:prSet presAssocID="{C9D4E20B-321C-CA4A-878F-AB7DD3DC186E}" presName="parTrans" presStyleCnt="0"/>
      <dgm:spPr/>
    </dgm:pt>
    <dgm:pt modelId="{3AC8F466-C017-AF4B-8408-2C99297C2D7E}" type="pres">
      <dgm:prSet presAssocID="{299959B5-8EE2-C540-862F-C1E78812E1EB}" presName="node" presStyleLbl="alignAccFollowNode1" presStyleIdx="3" presStyleCnt="5" custScaleX="516329" custScaleY="139743" custLinFactNeighborX="51044" custLinFactNeighborY="-111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5C87B3-831E-1941-A234-8F38A74370BA}" type="pres">
      <dgm:prSet presAssocID="{46CF10EF-D5C9-B443-B2B8-BD42967A126E}" presName="vSp" presStyleCnt="0"/>
      <dgm:spPr/>
    </dgm:pt>
    <dgm:pt modelId="{E1FEBD57-E0A0-004E-A75D-7AD8D8AB3A69}" type="pres">
      <dgm:prSet presAssocID="{46441C02-54CA-194F-A62A-0330B2C7263B}" presName="horFlow" presStyleCnt="0"/>
      <dgm:spPr/>
    </dgm:pt>
    <dgm:pt modelId="{49787208-E169-7349-BD93-062175B653CC}" type="pres">
      <dgm:prSet presAssocID="{46441C02-54CA-194F-A62A-0330B2C7263B}" presName="bigChev" presStyleLbl="node1" presStyleIdx="4" presStyleCnt="5" custScaleX="182949" custScaleY="132695" custLinFactX="-50647" custLinFactNeighborX="-100000" custLinFactNeighborY="316"/>
      <dgm:spPr/>
      <dgm:t>
        <a:bodyPr/>
        <a:lstStyle/>
        <a:p>
          <a:endParaRPr lang="ru-RU"/>
        </a:p>
      </dgm:t>
    </dgm:pt>
    <dgm:pt modelId="{42AB1F28-DA58-E844-9701-2403AB0127F9}" type="pres">
      <dgm:prSet presAssocID="{95BBF589-636F-5D46-BD63-4B5FD3315F1D}" presName="parTrans" presStyleCnt="0"/>
      <dgm:spPr/>
    </dgm:pt>
    <dgm:pt modelId="{7832F332-221E-3044-8CDF-C12850CAA6D2}" type="pres">
      <dgm:prSet presAssocID="{35E51B0F-07DE-FA42-9A7A-3C527874474D}" presName="node" presStyleLbl="alignAccFollowNode1" presStyleIdx="4" presStyleCnt="5" custScaleX="447998" custScaleY="182806" custLinFactNeighborX="-47585" custLinFactNeighborY="-91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9F8569-0CEF-784A-B9CE-F46CD855927D}" srcId="{66435374-1B43-384E-941A-B922F0F35AEF}" destId="{120B3BB0-7DB4-BE48-BBD2-3D7EBB5ADDBA}" srcOrd="0" destOrd="0" parTransId="{C131E681-F805-1948-AA17-5260D5CE6EEB}" sibTransId="{7FA2DDFA-D4D8-034C-A32A-687B6BF9E484}"/>
    <dgm:cxn modelId="{4C6ED77F-06F6-0647-8BE9-570F643909B8}" type="presOf" srcId="{151DF008-8711-654E-A92C-9BA8C5F717A6}" destId="{91B6D95E-7CBD-2643-A270-2618CB468F72}" srcOrd="0" destOrd="0" presId="urn:microsoft.com/office/officeart/2005/8/layout/lProcess3"/>
    <dgm:cxn modelId="{9669010F-97CC-AF4C-98EF-D9BB4C8CD8E9}" srcId="{46CF10EF-D5C9-B443-B2B8-BD42967A126E}" destId="{299959B5-8EE2-C540-862F-C1E78812E1EB}" srcOrd="0" destOrd="0" parTransId="{C9D4E20B-321C-CA4A-878F-AB7DD3DC186E}" sibTransId="{BC5D4AC5-4CF3-E14D-874D-D786BF9D3642}"/>
    <dgm:cxn modelId="{DA5D2374-F19B-AF41-A33F-58D69E4A1503}" srcId="{9CA8B157-CF7A-3741-815C-96FD930633D9}" destId="{FF092885-B4F0-7545-B134-A59A4B36B82F}" srcOrd="0" destOrd="0" parTransId="{EA787F87-F637-F04E-A1BD-ACE88CA0E783}" sibTransId="{DC0D4FD2-982C-3143-8D3C-3416DD76C1BE}"/>
    <dgm:cxn modelId="{8A99A7E9-F8FD-6840-AF30-95E6D0E84A5B}" type="presOf" srcId="{120B3BB0-7DB4-BE48-BBD2-3D7EBB5ADDBA}" destId="{5D274DA2-6A62-504D-B54E-1C35A9E030E0}" srcOrd="0" destOrd="0" presId="urn:microsoft.com/office/officeart/2005/8/layout/lProcess3"/>
    <dgm:cxn modelId="{1AF9E1BF-E496-8D42-8BA4-A55A79F1DA3A}" type="presOf" srcId="{66435374-1B43-384E-941A-B922F0F35AEF}" destId="{7C516DD1-3CA7-6544-9A0A-672CEF3524AC}" srcOrd="0" destOrd="0" presId="urn:microsoft.com/office/officeart/2005/8/layout/lProcess3"/>
    <dgm:cxn modelId="{D981DB52-0556-824F-8CDB-E5B7960D95E0}" srcId="{72FA3513-10C9-AF45-88AD-485412EFA43D}" destId="{0DA6E042-02DA-AB49-82B4-C4DC4DC23779}" srcOrd="0" destOrd="0" parTransId="{1A60E44F-67BD-AB44-9243-010439383FB4}" sibTransId="{C65BE514-7264-B345-82C9-86872CAD26FC}"/>
    <dgm:cxn modelId="{670047D0-3C56-874B-B686-448BC2EF98A4}" srcId="{46441C02-54CA-194F-A62A-0330B2C7263B}" destId="{35E51B0F-07DE-FA42-9A7A-3C527874474D}" srcOrd="0" destOrd="0" parTransId="{95BBF589-636F-5D46-BD63-4B5FD3315F1D}" sibTransId="{53994BDB-99B0-E94F-B518-EE2D18176D3C}"/>
    <dgm:cxn modelId="{5789E290-D5D4-DE4D-934C-FDE8F57B4E1E}" type="presOf" srcId="{46CF10EF-D5C9-B443-B2B8-BD42967A126E}" destId="{91D6CC4B-1374-9D4B-BAF8-66F0AA6E338F}" srcOrd="0" destOrd="0" presId="urn:microsoft.com/office/officeart/2005/8/layout/lProcess3"/>
    <dgm:cxn modelId="{059B147C-76AC-5F4E-9BD4-86DFDCB7BA5E}" srcId="{66435374-1B43-384E-941A-B922F0F35AEF}" destId="{9CA8B157-CF7A-3741-815C-96FD930633D9}" srcOrd="2" destOrd="0" parTransId="{7FE51099-ECFE-724D-973E-CA95F74D12A9}" sibTransId="{F138675D-0823-0E4E-B4E1-9F03E755E0CC}"/>
    <dgm:cxn modelId="{9FE771A4-7935-7B49-ABD2-5FFF45BA9432}" type="presOf" srcId="{299959B5-8EE2-C540-862F-C1E78812E1EB}" destId="{3AC8F466-C017-AF4B-8408-2C99297C2D7E}" srcOrd="0" destOrd="0" presId="urn:microsoft.com/office/officeart/2005/8/layout/lProcess3"/>
    <dgm:cxn modelId="{C13AB9F4-53F4-DC4F-BFEB-94138EA9A9C3}" type="presOf" srcId="{0DA6E042-02DA-AB49-82B4-C4DC4DC23779}" destId="{327C0E74-D70E-2B4A-8318-BD878380FEED}" srcOrd="0" destOrd="0" presId="urn:microsoft.com/office/officeart/2005/8/layout/lProcess3"/>
    <dgm:cxn modelId="{DEF6A5F6-5355-174D-819A-B05C5A824A97}" type="presOf" srcId="{35E51B0F-07DE-FA42-9A7A-3C527874474D}" destId="{7832F332-221E-3044-8CDF-C12850CAA6D2}" srcOrd="0" destOrd="0" presId="urn:microsoft.com/office/officeart/2005/8/layout/lProcess3"/>
    <dgm:cxn modelId="{3AB0EC85-13D2-AF48-A523-8EAEFF306749}" srcId="{66435374-1B43-384E-941A-B922F0F35AEF}" destId="{46CF10EF-D5C9-B443-B2B8-BD42967A126E}" srcOrd="3" destOrd="0" parTransId="{30003813-CAD9-554B-9502-C31BA3ABA5AD}" sibTransId="{FDC159BC-E116-B644-8AD1-95407F14534F}"/>
    <dgm:cxn modelId="{6F427346-44B9-EF49-81B3-7AD13DFA5A48}" srcId="{66435374-1B43-384E-941A-B922F0F35AEF}" destId="{72FA3513-10C9-AF45-88AD-485412EFA43D}" srcOrd="1" destOrd="0" parTransId="{FF079839-5C66-FE44-B187-95CDEF648810}" sibTransId="{9F52C18E-691E-A541-8B69-744D4C8EDC1F}"/>
    <dgm:cxn modelId="{3E6A4114-8ECA-A64D-AA4A-7E509B48ACF7}" type="presOf" srcId="{46441C02-54CA-194F-A62A-0330B2C7263B}" destId="{49787208-E169-7349-BD93-062175B653CC}" srcOrd="0" destOrd="0" presId="urn:microsoft.com/office/officeart/2005/8/layout/lProcess3"/>
    <dgm:cxn modelId="{F96517CD-4627-5045-93E2-3CC2C9773E9A}" srcId="{120B3BB0-7DB4-BE48-BBD2-3D7EBB5ADDBA}" destId="{151DF008-8711-654E-A92C-9BA8C5F717A6}" srcOrd="0" destOrd="0" parTransId="{E0A39813-9FCD-C246-A07F-F8F937D67D8E}" sibTransId="{0DBB25D6-1E5A-9645-9AD0-5E84E261ACEF}"/>
    <dgm:cxn modelId="{896C0CA2-C780-FF44-9A15-AE7C26C44C4E}" srcId="{66435374-1B43-384E-941A-B922F0F35AEF}" destId="{46441C02-54CA-194F-A62A-0330B2C7263B}" srcOrd="4" destOrd="0" parTransId="{EF2C8B97-DDEA-474D-BC6A-27B52C38F3D8}" sibTransId="{6AAB417F-0846-2D47-8AE1-F7E7CCDEEB29}"/>
    <dgm:cxn modelId="{B9794A3F-E592-C14A-884C-6209862717BB}" type="presOf" srcId="{FF092885-B4F0-7545-B134-A59A4B36B82F}" destId="{6526AFB9-3574-0843-9980-6B5808ED1E0B}" srcOrd="0" destOrd="0" presId="urn:microsoft.com/office/officeart/2005/8/layout/lProcess3"/>
    <dgm:cxn modelId="{0F154C37-E84E-F944-9800-37CAF00021F8}" type="presOf" srcId="{9CA8B157-CF7A-3741-815C-96FD930633D9}" destId="{51B938F6-1CAD-8B4F-B775-3908FE8D43C6}" srcOrd="0" destOrd="0" presId="urn:microsoft.com/office/officeart/2005/8/layout/lProcess3"/>
    <dgm:cxn modelId="{EC21C1F8-0515-CA49-8629-00928C2F6D6B}" type="presOf" srcId="{72FA3513-10C9-AF45-88AD-485412EFA43D}" destId="{70D7950A-6665-1F47-AA7E-938A84D77942}" srcOrd="0" destOrd="0" presId="urn:microsoft.com/office/officeart/2005/8/layout/lProcess3"/>
    <dgm:cxn modelId="{58A6E2CB-0ADB-E64F-B661-18CC3C2470C6}" type="presParOf" srcId="{7C516DD1-3CA7-6544-9A0A-672CEF3524AC}" destId="{F9DF8707-1EED-0945-AFF4-8F269B82170F}" srcOrd="0" destOrd="0" presId="urn:microsoft.com/office/officeart/2005/8/layout/lProcess3"/>
    <dgm:cxn modelId="{37219981-1C4D-8F4F-A2A8-DB997D9B39A7}" type="presParOf" srcId="{F9DF8707-1EED-0945-AFF4-8F269B82170F}" destId="{5D274DA2-6A62-504D-B54E-1C35A9E030E0}" srcOrd="0" destOrd="0" presId="urn:microsoft.com/office/officeart/2005/8/layout/lProcess3"/>
    <dgm:cxn modelId="{2F360F69-D760-FC4D-9CDE-BF5932E2A063}" type="presParOf" srcId="{F9DF8707-1EED-0945-AFF4-8F269B82170F}" destId="{B571BC2B-8F53-A24E-B4E9-53A2B4B7A378}" srcOrd="1" destOrd="0" presId="urn:microsoft.com/office/officeart/2005/8/layout/lProcess3"/>
    <dgm:cxn modelId="{A0F07757-2429-C74A-A4C3-35F755141261}" type="presParOf" srcId="{F9DF8707-1EED-0945-AFF4-8F269B82170F}" destId="{91B6D95E-7CBD-2643-A270-2618CB468F72}" srcOrd="2" destOrd="0" presId="urn:microsoft.com/office/officeart/2005/8/layout/lProcess3"/>
    <dgm:cxn modelId="{4005F15B-B5C6-2A4C-8D66-E741F858CD3E}" type="presParOf" srcId="{7C516DD1-3CA7-6544-9A0A-672CEF3524AC}" destId="{F9B65808-C76C-514D-A29D-DE112D0DDDCB}" srcOrd="1" destOrd="0" presId="urn:microsoft.com/office/officeart/2005/8/layout/lProcess3"/>
    <dgm:cxn modelId="{F6F68A05-C8EB-9042-A0B7-874508A3D36D}" type="presParOf" srcId="{7C516DD1-3CA7-6544-9A0A-672CEF3524AC}" destId="{EF5578B5-D06E-3746-8AA4-57FEFB9596C7}" srcOrd="2" destOrd="0" presId="urn:microsoft.com/office/officeart/2005/8/layout/lProcess3"/>
    <dgm:cxn modelId="{52D2415A-BEB7-D54D-83EE-A7F3525DD648}" type="presParOf" srcId="{EF5578B5-D06E-3746-8AA4-57FEFB9596C7}" destId="{70D7950A-6665-1F47-AA7E-938A84D77942}" srcOrd="0" destOrd="0" presId="urn:microsoft.com/office/officeart/2005/8/layout/lProcess3"/>
    <dgm:cxn modelId="{6A214CEA-D049-4541-B576-38D2FACF4AEF}" type="presParOf" srcId="{EF5578B5-D06E-3746-8AA4-57FEFB9596C7}" destId="{94443E44-D96D-A44A-8000-2F5C76F358B6}" srcOrd="1" destOrd="0" presId="urn:microsoft.com/office/officeart/2005/8/layout/lProcess3"/>
    <dgm:cxn modelId="{BAA349ED-0F9E-AD47-92A8-19DEEC83A23E}" type="presParOf" srcId="{EF5578B5-D06E-3746-8AA4-57FEFB9596C7}" destId="{327C0E74-D70E-2B4A-8318-BD878380FEED}" srcOrd="2" destOrd="0" presId="urn:microsoft.com/office/officeart/2005/8/layout/lProcess3"/>
    <dgm:cxn modelId="{958FF4BC-C0F0-C244-B77A-1A80DCC8E2E4}" type="presParOf" srcId="{7C516DD1-3CA7-6544-9A0A-672CEF3524AC}" destId="{B425C2FF-A622-F84E-8AAB-BFA563C53325}" srcOrd="3" destOrd="0" presId="urn:microsoft.com/office/officeart/2005/8/layout/lProcess3"/>
    <dgm:cxn modelId="{720E1D6D-3EAC-0843-96AD-84679564CDE3}" type="presParOf" srcId="{7C516DD1-3CA7-6544-9A0A-672CEF3524AC}" destId="{D8FA9128-ED41-1F44-894E-E5A43BED5B0C}" srcOrd="4" destOrd="0" presId="urn:microsoft.com/office/officeart/2005/8/layout/lProcess3"/>
    <dgm:cxn modelId="{4206FBD4-B5EF-5E47-B4E1-843780E9E13F}" type="presParOf" srcId="{D8FA9128-ED41-1F44-894E-E5A43BED5B0C}" destId="{51B938F6-1CAD-8B4F-B775-3908FE8D43C6}" srcOrd="0" destOrd="0" presId="urn:microsoft.com/office/officeart/2005/8/layout/lProcess3"/>
    <dgm:cxn modelId="{A5012539-79E9-084B-BA13-385839D01DB6}" type="presParOf" srcId="{D8FA9128-ED41-1F44-894E-E5A43BED5B0C}" destId="{12AEBC41-8B6A-394F-B482-AD891DE7076B}" srcOrd="1" destOrd="0" presId="urn:microsoft.com/office/officeart/2005/8/layout/lProcess3"/>
    <dgm:cxn modelId="{01E5485B-C717-0446-B6F0-E963F22E1CDA}" type="presParOf" srcId="{D8FA9128-ED41-1F44-894E-E5A43BED5B0C}" destId="{6526AFB9-3574-0843-9980-6B5808ED1E0B}" srcOrd="2" destOrd="0" presId="urn:microsoft.com/office/officeart/2005/8/layout/lProcess3"/>
    <dgm:cxn modelId="{2F88BDA1-8D67-4643-ABCE-85F941B1F322}" type="presParOf" srcId="{7C516DD1-3CA7-6544-9A0A-672CEF3524AC}" destId="{967514FA-C466-B94F-86C8-803C6CF8342B}" srcOrd="5" destOrd="0" presId="urn:microsoft.com/office/officeart/2005/8/layout/lProcess3"/>
    <dgm:cxn modelId="{9217A4CE-CE72-E143-9E3E-887B7124D6FD}" type="presParOf" srcId="{7C516DD1-3CA7-6544-9A0A-672CEF3524AC}" destId="{CF807405-B059-8D4C-B10A-5B5DED70E9A8}" srcOrd="6" destOrd="0" presId="urn:microsoft.com/office/officeart/2005/8/layout/lProcess3"/>
    <dgm:cxn modelId="{D52F1FAF-D499-2D49-95E7-F74879918BD7}" type="presParOf" srcId="{CF807405-B059-8D4C-B10A-5B5DED70E9A8}" destId="{91D6CC4B-1374-9D4B-BAF8-66F0AA6E338F}" srcOrd="0" destOrd="0" presId="urn:microsoft.com/office/officeart/2005/8/layout/lProcess3"/>
    <dgm:cxn modelId="{F8C19F05-5F8D-844D-8187-31A285EAA334}" type="presParOf" srcId="{CF807405-B059-8D4C-B10A-5B5DED70E9A8}" destId="{F45254CB-63C1-9649-B86A-ED5014E1AF74}" srcOrd="1" destOrd="0" presId="urn:microsoft.com/office/officeart/2005/8/layout/lProcess3"/>
    <dgm:cxn modelId="{0A29D857-AFDA-094F-A664-97926068C276}" type="presParOf" srcId="{CF807405-B059-8D4C-B10A-5B5DED70E9A8}" destId="{3AC8F466-C017-AF4B-8408-2C99297C2D7E}" srcOrd="2" destOrd="0" presId="urn:microsoft.com/office/officeart/2005/8/layout/lProcess3"/>
    <dgm:cxn modelId="{3757DC49-0B42-5E4E-94D0-6F041F3E39E9}" type="presParOf" srcId="{7C516DD1-3CA7-6544-9A0A-672CEF3524AC}" destId="{125C87B3-831E-1941-A234-8F38A74370BA}" srcOrd="7" destOrd="0" presId="urn:microsoft.com/office/officeart/2005/8/layout/lProcess3"/>
    <dgm:cxn modelId="{15B0BFEF-FD9E-3B4D-A81A-E2251C2D165A}" type="presParOf" srcId="{7C516DD1-3CA7-6544-9A0A-672CEF3524AC}" destId="{E1FEBD57-E0A0-004E-A75D-7AD8D8AB3A69}" srcOrd="8" destOrd="0" presId="urn:microsoft.com/office/officeart/2005/8/layout/lProcess3"/>
    <dgm:cxn modelId="{211F1A63-698D-A546-B6F1-F8544EF39035}" type="presParOf" srcId="{E1FEBD57-E0A0-004E-A75D-7AD8D8AB3A69}" destId="{49787208-E169-7349-BD93-062175B653CC}" srcOrd="0" destOrd="0" presId="urn:microsoft.com/office/officeart/2005/8/layout/lProcess3"/>
    <dgm:cxn modelId="{23D8DE75-B62C-B649-8456-A11433BA3CE0}" type="presParOf" srcId="{E1FEBD57-E0A0-004E-A75D-7AD8D8AB3A69}" destId="{42AB1F28-DA58-E844-9701-2403AB0127F9}" srcOrd="1" destOrd="0" presId="urn:microsoft.com/office/officeart/2005/8/layout/lProcess3"/>
    <dgm:cxn modelId="{085E62C8-5A1F-9B45-B536-B9223F34B3DC}" type="presParOf" srcId="{E1FEBD57-E0A0-004E-A75D-7AD8D8AB3A69}" destId="{7832F332-221E-3044-8CDF-C12850CAA6D2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B1D5AF-962C-8A44-8B39-94C5EB471B57}" type="doc">
      <dgm:prSet loTypeId="urn:microsoft.com/office/officeart/2005/8/layout/bList2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F74DB83-CD4B-5E43-A031-F436512AE385}">
      <dgm:prSet phldrT="[Текст]"/>
      <dgm:spPr/>
      <dgm:t>
        <a:bodyPr/>
        <a:lstStyle/>
        <a:p>
          <a:endParaRPr lang="ru-RU" dirty="0"/>
        </a:p>
      </dgm:t>
    </dgm:pt>
    <dgm:pt modelId="{97570010-B757-D840-90BF-B5C0C7CB5FF8}" type="parTrans" cxnId="{ABED8034-196A-1B48-B773-021F2CBFFB6C}">
      <dgm:prSet/>
      <dgm:spPr/>
      <dgm:t>
        <a:bodyPr/>
        <a:lstStyle/>
        <a:p>
          <a:endParaRPr lang="ru-RU"/>
        </a:p>
      </dgm:t>
    </dgm:pt>
    <dgm:pt modelId="{2A09F0AC-7BA2-284F-A046-068C740FFC44}" type="sibTrans" cxnId="{ABED8034-196A-1B48-B773-021F2CBFFB6C}">
      <dgm:prSet/>
      <dgm:spPr/>
      <dgm:t>
        <a:bodyPr/>
        <a:lstStyle/>
        <a:p>
          <a:endParaRPr lang="ru-RU"/>
        </a:p>
      </dgm:t>
    </dgm:pt>
    <dgm:pt modelId="{7310368C-61C3-2D4F-87FB-2A0219C3B985}">
      <dgm:prSet phldrT="[Текст]"/>
      <dgm:spPr/>
      <dgm:t>
        <a:bodyPr/>
        <a:lstStyle/>
        <a:p>
          <a:endParaRPr lang="ru-RU" dirty="0"/>
        </a:p>
      </dgm:t>
    </dgm:pt>
    <dgm:pt modelId="{81A3851D-D98C-9A49-B063-FEB9E5011ED0}" type="parTrans" cxnId="{B2349756-8036-DB4B-A161-1C605BEBD2C9}">
      <dgm:prSet/>
      <dgm:spPr/>
      <dgm:t>
        <a:bodyPr/>
        <a:lstStyle/>
        <a:p>
          <a:endParaRPr lang="ru-RU"/>
        </a:p>
      </dgm:t>
    </dgm:pt>
    <dgm:pt modelId="{7601ECAE-A6E5-5448-8A8C-265D42791E1C}" type="sibTrans" cxnId="{B2349756-8036-DB4B-A161-1C605BEBD2C9}">
      <dgm:prSet/>
      <dgm:spPr/>
      <dgm:t>
        <a:bodyPr/>
        <a:lstStyle/>
        <a:p>
          <a:endParaRPr lang="ru-RU"/>
        </a:p>
      </dgm:t>
    </dgm:pt>
    <dgm:pt modelId="{37AF0122-DE2C-8A45-B37D-004967B7D1B0}">
      <dgm:prSet phldrT="[Текст]"/>
      <dgm:spPr/>
      <dgm:t>
        <a:bodyPr/>
        <a:lstStyle/>
        <a:p>
          <a:endParaRPr lang="ru-RU" dirty="0"/>
        </a:p>
      </dgm:t>
    </dgm:pt>
    <dgm:pt modelId="{444EA2AE-EA95-4344-87C3-165758CF0EB4}" type="parTrans" cxnId="{5ED4917E-8FCE-3649-B0A4-1FD367EBE528}">
      <dgm:prSet/>
      <dgm:spPr/>
      <dgm:t>
        <a:bodyPr/>
        <a:lstStyle/>
        <a:p>
          <a:endParaRPr lang="ru-RU"/>
        </a:p>
      </dgm:t>
    </dgm:pt>
    <dgm:pt modelId="{E8C78DA7-0BEA-AF46-9C81-C3DC541B1787}" type="sibTrans" cxnId="{5ED4917E-8FCE-3649-B0A4-1FD367EBE528}">
      <dgm:prSet/>
      <dgm:spPr/>
      <dgm:t>
        <a:bodyPr/>
        <a:lstStyle/>
        <a:p>
          <a:endParaRPr lang="ru-RU"/>
        </a:p>
      </dgm:t>
    </dgm:pt>
    <dgm:pt modelId="{B0E7574E-1C14-9142-AFA5-0C77CDE514F0}">
      <dgm:prSet/>
      <dgm:spPr/>
      <dgm:t>
        <a:bodyPr/>
        <a:lstStyle/>
        <a:p>
          <a:endParaRPr lang="ru-RU" dirty="0"/>
        </a:p>
      </dgm:t>
    </dgm:pt>
    <dgm:pt modelId="{F913D329-4F98-5444-9DA5-7C45F0BE2B8E}" type="parTrans" cxnId="{AF0EDF58-91A3-ED4D-BEBB-64553F87A5A0}">
      <dgm:prSet/>
      <dgm:spPr/>
      <dgm:t>
        <a:bodyPr/>
        <a:lstStyle/>
        <a:p>
          <a:endParaRPr lang="ru-RU"/>
        </a:p>
      </dgm:t>
    </dgm:pt>
    <dgm:pt modelId="{280F0CE6-F733-9E41-9909-D3BB8719312F}" type="sibTrans" cxnId="{AF0EDF58-91A3-ED4D-BEBB-64553F87A5A0}">
      <dgm:prSet/>
      <dgm:spPr/>
      <dgm:t>
        <a:bodyPr/>
        <a:lstStyle/>
        <a:p>
          <a:endParaRPr lang="ru-RU"/>
        </a:p>
      </dgm:t>
    </dgm:pt>
    <dgm:pt modelId="{AE54AA79-39E1-4243-96BC-BC8606B5E7F5}">
      <dgm:prSet/>
      <dgm:spPr/>
      <dgm:t>
        <a:bodyPr/>
        <a:lstStyle/>
        <a:p>
          <a:endParaRPr lang="ru-RU" dirty="0"/>
        </a:p>
      </dgm:t>
    </dgm:pt>
    <dgm:pt modelId="{9529B004-CD6D-3A43-9006-1D99698BD8ED}" type="parTrans" cxnId="{D242754A-3766-864D-B86C-DCCA015699BE}">
      <dgm:prSet/>
      <dgm:spPr/>
      <dgm:t>
        <a:bodyPr/>
        <a:lstStyle/>
        <a:p>
          <a:endParaRPr lang="ru-RU"/>
        </a:p>
      </dgm:t>
    </dgm:pt>
    <dgm:pt modelId="{CD0E2F53-B05D-C14B-B2E2-2602FF64CF9B}" type="sibTrans" cxnId="{D242754A-3766-864D-B86C-DCCA015699BE}">
      <dgm:prSet/>
      <dgm:spPr/>
      <dgm:t>
        <a:bodyPr/>
        <a:lstStyle/>
        <a:p>
          <a:endParaRPr lang="ru-RU"/>
        </a:p>
      </dgm:t>
    </dgm:pt>
    <dgm:pt modelId="{60F59BF4-C49E-9D4B-92A9-EDE753571594}">
      <dgm:prSet/>
      <dgm:spPr/>
      <dgm:t>
        <a:bodyPr/>
        <a:lstStyle/>
        <a:p>
          <a:endParaRPr lang="ru-RU" dirty="0"/>
        </a:p>
      </dgm:t>
    </dgm:pt>
    <dgm:pt modelId="{99A5C5B2-7898-1442-9F14-D1AED7E6AE9B}" type="parTrans" cxnId="{9850B595-112D-2442-BA49-C9FB281C39BA}">
      <dgm:prSet/>
      <dgm:spPr/>
      <dgm:t>
        <a:bodyPr/>
        <a:lstStyle/>
        <a:p>
          <a:endParaRPr lang="ru-RU"/>
        </a:p>
      </dgm:t>
    </dgm:pt>
    <dgm:pt modelId="{FE88905B-C068-2A42-87C5-4ACF03A0BC06}" type="sibTrans" cxnId="{9850B595-112D-2442-BA49-C9FB281C39BA}">
      <dgm:prSet/>
      <dgm:spPr/>
      <dgm:t>
        <a:bodyPr/>
        <a:lstStyle/>
        <a:p>
          <a:endParaRPr lang="ru-RU"/>
        </a:p>
      </dgm:t>
    </dgm:pt>
    <dgm:pt modelId="{9A45E9DE-5841-9548-8686-850DAE3A2CD4}">
      <dgm:prSet/>
      <dgm:spPr/>
      <dgm:t>
        <a:bodyPr/>
        <a:lstStyle/>
        <a:p>
          <a:endParaRPr lang="ru-RU" dirty="0"/>
        </a:p>
      </dgm:t>
    </dgm:pt>
    <dgm:pt modelId="{0A57F568-5C71-114D-832A-54541FFCBF24}" type="parTrans" cxnId="{41EE3AB8-D8C0-864B-9363-5905A3CB6FEA}">
      <dgm:prSet/>
      <dgm:spPr/>
      <dgm:t>
        <a:bodyPr/>
        <a:lstStyle/>
        <a:p>
          <a:endParaRPr lang="ru-RU"/>
        </a:p>
      </dgm:t>
    </dgm:pt>
    <dgm:pt modelId="{1A867F5B-9A47-F740-B033-72153F51E93B}" type="sibTrans" cxnId="{41EE3AB8-D8C0-864B-9363-5905A3CB6FEA}">
      <dgm:prSet/>
      <dgm:spPr/>
      <dgm:t>
        <a:bodyPr/>
        <a:lstStyle/>
        <a:p>
          <a:endParaRPr lang="ru-RU"/>
        </a:p>
      </dgm:t>
    </dgm:pt>
    <dgm:pt modelId="{714763F6-A146-3446-BBF0-2FE7F7ABF99B}">
      <dgm:prSet/>
      <dgm:spPr/>
      <dgm:t>
        <a:bodyPr/>
        <a:lstStyle/>
        <a:p>
          <a:endParaRPr lang="ru-RU" dirty="0"/>
        </a:p>
      </dgm:t>
    </dgm:pt>
    <dgm:pt modelId="{3B3FA4BF-E2E3-F14B-8B48-C9B91274D7EE}" type="parTrans" cxnId="{A792C522-D786-FF4D-9F3F-500716DC8D41}">
      <dgm:prSet/>
      <dgm:spPr/>
      <dgm:t>
        <a:bodyPr/>
        <a:lstStyle/>
        <a:p>
          <a:endParaRPr lang="ru-RU"/>
        </a:p>
      </dgm:t>
    </dgm:pt>
    <dgm:pt modelId="{7917876B-7FAD-2F47-A01F-022D15EAF956}" type="sibTrans" cxnId="{A792C522-D786-FF4D-9F3F-500716DC8D41}">
      <dgm:prSet/>
      <dgm:spPr/>
      <dgm:t>
        <a:bodyPr/>
        <a:lstStyle/>
        <a:p>
          <a:endParaRPr lang="ru-RU"/>
        </a:p>
      </dgm:t>
    </dgm:pt>
    <dgm:pt modelId="{BD17FBF3-D4A2-BC4E-AE71-A68FFD74112C}">
      <dgm:prSet/>
      <dgm:spPr/>
      <dgm:t>
        <a:bodyPr/>
        <a:lstStyle/>
        <a:p>
          <a:endParaRPr lang="ru-RU" dirty="0"/>
        </a:p>
      </dgm:t>
    </dgm:pt>
    <dgm:pt modelId="{9F47AB1C-6B1C-F74F-ADAE-0C7D1687A9E3}" type="parTrans" cxnId="{13ADFFB2-0E86-BA46-9AA7-4237EADDFDA5}">
      <dgm:prSet/>
      <dgm:spPr/>
      <dgm:t>
        <a:bodyPr/>
        <a:lstStyle/>
        <a:p>
          <a:endParaRPr lang="ru-RU"/>
        </a:p>
      </dgm:t>
    </dgm:pt>
    <dgm:pt modelId="{8E22E93A-4BEC-3F48-ABF3-6CEB1A0CAE31}" type="sibTrans" cxnId="{13ADFFB2-0E86-BA46-9AA7-4237EADDFDA5}">
      <dgm:prSet/>
      <dgm:spPr/>
      <dgm:t>
        <a:bodyPr/>
        <a:lstStyle/>
        <a:p>
          <a:endParaRPr lang="ru-RU"/>
        </a:p>
      </dgm:t>
    </dgm:pt>
    <dgm:pt modelId="{4CF1A484-50E2-AE4A-999B-5F53C1ED42E6}">
      <dgm:prSet/>
      <dgm:spPr/>
      <dgm:t>
        <a:bodyPr/>
        <a:lstStyle/>
        <a:p>
          <a:endParaRPr lang="ru-RU"/>
        </a:p>
      </dgm:t>
    </dgm:pt>
    <dgm:pt modelId="{388C9847-007D-724D-88A0-97E1D1E3119A}" type="parTrans" cxnId="{10DB75F2-39E0-7A4B-8C13-3A0E40984317}">
      <dgm:prSet/>
      <dgm:spPr/>
      <dgm:t>
        <a:bodyPr/>
        <a:lstStyle/>
        <a:p>
          <a:endParaRPr lang="ru-RU"/>
        </a:p>
      </dgm:t>
    </dgm:pt>
    <dgm:pt modelId="{ED4964C3-9BEB-7440-9C8F-0776A606B057}" type="sibTrans" cxnId="{10DB75F2-39E0-7A4B-8C13-3A0E40984317}">
      <dgm:prSet/>
      <dgm:spPr/>
      <dgm:t>
        <a:bodyPr/>
        <a:lstStyle/>
        <a:p>
          <a:endParaRPr lang="ru-RU"/>
        </a:p>
      </dgm:t>
    </dgm:pt>
    <dgm:pt modelId="{33A5AD28-03D1-FD4F-8746-209635797085}" type="pres">
      <dgm:prSet presAssocID="{72B1D5AF-962C-8A44-8B39-94C5EB471B57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AC3C48-4157-7D4F-883F-B00341214604}" type="pres">
      <dgm:prSet presAssocID="{1F74DB83-CD4B-5E43-A031-F436512AE385}" presName="compNode" presStyleCnt="0"/>
      <dgm:spPr/>
    </dgm:pt>
    <dgm:pt modelId="{7D2C65E6-6460-DB40-AB4E-6B73F4214D9A}" type="pres">
      <dgm:prSet presAssocID="{1F74DB83-CD4B-5E43-A031-F436512AE385}" presName="childRect" presStyleLbl="bgAcc1" presStyleIdx="0" presStyleCnt="10">
        <dgm:presLayoutVars>
          <dgm:bulletEnabled val="1"/>
        </dgm:presLayoutVars>
      </dgm:prSet>
      <dgm:spPr/>
    </dgm:pt>
    <dgm:pt modelId="{1EAEA0D9-FAE4-854D-A06B-08C42BE57885}" type="pres">
      <dgm:prSet presAssocID="{1F74DB83-CD4B-5E43-A031-F436512AE38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74EE89-937F-9F45-89B7-4082AF4EB399}" type="pres">
      <dgm:prSet presAssocID="{1F74DB83-CD4B-5E43-A031-F436512AE385}" presName="parentRect" presStyleLbl="alignNode1" presStyleIdx="0" presStyleCnt="10"/>
      <dgm:spPr/>
      <dgm:t>
        <a:bodyPr/>
        <a:lstStyle/>
        <a:p>
          <a:endParaRPr lang="ru-RU"/>
        </a:p>
      </dgm:t>
    </dgm:pt>
    <dgm:pt modelId="{0F9869E5-D40B-324F-8CC4-F4BD87DCD509}" type="pres">
      <dgm:prSet presAssocID="{1F74DB83-CD4B-5E43-A031-F436512AE385}" presName="adorn" presStyleLbl="fgAccFollowNode1" presStyleIdx="0" presStyleCnt="1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2C79D4C3-76EA-DE42-8FC5-01831A18EBCB}" type="pres">
      <dgm:prSet presAssocID="{2A09F0AC-7BA2-284F-A046-068C740FFC4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A0B9418-868B-E548-9EAE-A62077402CF5}" type="pres">
      <dgm:prSet presAssocID="{BD17FBF3-D4A2-BC4E-AE71-A68FFD74112C}" presName="compNode" presStyleCnt="0"/>
      <dgm:spPr/>
    </dgm:pt>
    <dgm:pt modelId="{25F2054D-9EAB-914F-A65D-10F240E47329}" type="pres">
      <dgm:prSet presAssocID="{BD17FBF3-D4A2-BC4E-AE71-A68FFD74112C}" presName="childRect" presStyleLbl="bgAcc1" presStyleIdx="1" presStyleCnt="10">
        <dgm:presLayoutVars>
          <dgm:bulletEnabled val="1"/>
        </dgm:presLayoutVars>
      </dgm:prSet>
      <dgm:spPr/>
    </dgm:pt>
    <dgm:pt modelId="{357FA93A-D179-AB4F-B69B-793A2C375612}" type="pres">
      <dgm:prSet presAssocID="{BD17FBF3-D4A2-BC4E-AE71-A68FFD74112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2299C7-6719-6C4A-A0E0-E2F470F82E65}" type="pres">
      <dgm:prSet presAssocID="{BD17FBF3-D4A2-BC4E-AE71-A68FFD74112C}" presName="parentRect" presStyleLbl="alignNode1" presStyleIdx="1" presStyleCnt="10"/>
      <dgm:spPr/>
      <dgm:t>
        <a:bodyPr/>
        <a:lstStyle/>
        <a:p>
          <a:endParaRPr lang="ru-RU"/>
        </a:p>
      </dgm:t>
    </dgm:pt>
    <dgm:pt modelId="{953E494A-7484-914C-B3C5-AD89799E1E7B}" type="pres">
      <dgm:prSet presAssocID="{BD17FBF3-D4A2-BC4E-AE71-A68FFD74112C}" presName="adorn" presStyleLbl="fgAccFollowNode1" presStyleIdx="1" presStyleCnt="1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B7C7CE81-C01E-C648-B9E9-E2F8306EBDA2}" type="pres">
      <dgm:prSet presAssocID="{8E22E93A-4BEC-3F48-ABF3-6CEB1A0CAE3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13F43AD-530F-D743-8E5D-7562C2E5C7F7}" type="pres">
      <dgm:prSet presAssocID="{4CF1A484-50E2-AE4A-999B-5F53C1ED42E6}" presName="compNode" presStyleCnt="0"/>
      <dgm:spPr/>
    </dgm:pt>
    <dgm:pt modelId="{3B4CB884-5B72-8E4A-AA27-382793CDD3D5}" type="pres">
      <dgm:prSet presAssocID="{4CF1A484-50E2-AE4A-999B-5F53C1ED42E6}" presName="childRect" presStyleLbl="bgAcc1" presStyleIdx="2" presStyleCnt="10">
        <dgm:presLayoutVars>
          <dgm:bulletEnabled val="1"/>
        </dgm:presLayoutVars>
      </dgm:prSet>
      <dgm:spPr/>
    </dgm:pt>
    <dgm:pt modelId="{78E73494-E939-9D44-8C66-CE745331D34F}" type="pres">
      <dgm:prSet presAssocID="{4CF1A484-50E2-AE4A-999B-5F53C1ED42E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5310CA-0B25-F747-AE3C-018DE5C6A238}" type="pres">
      <dgm:prSet presAssocID="{4CF1A484-50E2-AE4A-999B-5F53C1ED42E6}" presName="parentRect" presStyleLbl="alignNode1" presStyleIdx="2" presStyleCnt="10"/>
      <dgm:spPr/>
      <dgm:t>
        <a:bodyPr/>
        <a:lstStyle/>
        <a:p>
          <a:endParaRPr lang="ru-RU"/>
        </a:p>
      </dgm:t>
    </dgm:pt>
    <dgm:pt modelId="{CD3889AA-4122-AF42-AD4F-E24BB25668F2}" type="pres">
      <dgm:prSet presAssocID="{4CF1A484-50E2-AE4A-999B-5F53C1ED42E6}" presName="adorn" presStyleLbl="fgAccFollowNode1" presStyleIdx="2" presStyleCnt="1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3CCB35BA-E33E-DC48-B229-89064BC267AD}" type="pres">
      <dgm:prSet presAssocID="{ED4964C3-9BEB-7440-9C8F-0776A606B05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F5C963B-B84E-234A-A7BE-548ECD469F4E}" type="pres">
      <dgm:prSet presAssocID="{7310368C-61C3-2D4F-87FB-2A0219C3B985}" presName="compNode" presStyleCnt="0"/>
      <dgm:spPr/>
    </dgm:pt>
    <dgm:pt modelId="{2195D2B5-2A85-D64A-A993-74793F864A41}" type="pres">
      <dgm:prSet presAssocID="{7310368C-61C3-2D4F-87FB-2A0219C3B985}" presName="childRect" presStyleLbl="bgAcc1" presStyleIdx="3" presStyleCnt="10">
        <dgm:presLayoutVars>
          <dgm:bulletEnabled val="1"/>
        </dgm:presLayoutVars>
      </dgm:prSet>
      <dgm:spPr/>
    </dgm:pt>
    <dgm:pt modelId="{977A84E2-6760-9B44-8AD8-87F57EB3B6FC}" type="pres">
      <dgm:prSet presAssocID="{7310368C-61C3-2D4F-87FB-2A0219C3B98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C20065-6C35-CD4C-8D4A-5436C7EE361F}" type="pres">
      <dgm:prSet presAssocID="{7310368C-61C3-2D4F-87FB-2A0219C3B985}" presName="parentRect" presStyleLbl="alignNode1" presStyleIdx="3" presStyleCnt="10"/>
      <dgm:spPr/>
      <dgm:t>
        <a:bodyPr/>
        <a:lstStyle/>
        <a:p>
          <a:endParaRPr lang="ru-RU"/>
        </a:p>
      </dgm:t>
    </dgm:pt>
    <dgm:pt modelId="{557BAF37-0629-CE4D-AC7F-B59D2BBD2C68}" type="pres">
      <dgm:prSet presAssocID="{7310368C-61C3-2D4F-87FB-2A0219C3B985}" presName="adorn" presStyleLbl="fgAccFollowNode1" presStyleIdx="3" presStyleCnt="1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41A7577C-03D0-3545-87CE-7E1407566F9E}" type="pres">
      <dgm:prSet presAssocID="{7601ECAE-A6E5-5448-8A8C-265D42791E1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E15F616-AD6C-074B-B23D-32F8FFC1367C}" type="pres">
      <dgm:prSet presAssocID="{37AF0122-DE2C-8A45-B37D-004967B7D1B0}" presName="compNode" presStyleCnt="0"/>
      <dgm:spPr/>
    </dgm:pt>
    <dgm:pt modelId="{0BA96020-79B5-824A-9079-9D50168E4AA9}" type="pres">
      <dgm:prSet presAssocID="{37AF0122-DE2C-8A45-B37D-004967B7D1B0}" presName="childRect" presStyleLbl="bgAcc1" presStyleIdx="4" presStyleCnt="10">
        <dgm:presLayoutVars>
          <dgm:bulletEnabled val="1"/>
        </dgm:presLayoutVars>
      </dgm:prSet>
      <dgm:spPr/>
    </dgm:pt>
    <dgm:pt modelId="{4DB414FC-7874-3242-9EDB-385BDACD9277}" type="pres">
      <dgm:prSet presAssocID="{37AF0122-DE2C-8A45-B37D-004967B7D1B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0378BE-1731-9044-ADC7-1C706B45BDE4}" type="pres">
      <dgm:prSet presAssocID="{37AF0122-DE2C-8A45-B37D-004967B7D1B0}" presName="parentRect" presStyleLbl="alignNode1" presStyleIdx="4" presStyleCnt="10"/>
      <dgm:spPr/>
      <dgm:t>
        <a:bodyPr/>
        <a:lstStyle/>
        <a:p>
          <a:endParaRPr lang="ru-RU"/>
        </a:p>
      </dgm:t>
    </dgm:pt>
    <dgm:pt modelId="{1F304C0F-B50F-3046-9348-0955F50FAF8B}" type="pres">
      <dgm:prSet presAssocID="{37AF0122-DE2C-8A45-B37D-004967B7D1B0}" presName="adorn" presStyleLbl="fgAccFollowNode1" presStyleIdx="4" presStyleCnt="10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</dgm:spPr>
    </dgm:pt>
    <dgm:pt modelId="{8A8632E4-9DE2-0E42-9777-E5444565B7C4}" type="pres">
      <dgm:prSet presAssocID="{E8C78DA7-0BEA-AF46-9C81-C3DC541B178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151A183-AFA2-5C4F-8659-40676ED13AE9}" type="pres">
      <dgm:prSet presAssocID="{AE54AA79-39E1-4243-96BC-BC8606B5E7F5}" presName="compNode" presStyleCnt="0"/>
      <dgm:spPr/>
    </dgm:pt>
    <dgm:pt modelId="{54714555-53D5-2146-9E56-E5A3010AFE78}" type="pres">
      <dgm:prSet presAssocID="{AE54AA79-39E1-4243-96BC-BC8606B5E7F5}" presName="childRect" presStyleLbl="bgAcc1" presStyleIdx="5" presStyleCnt="10" custAng="0">
        <dgm:presLayoutVars>
          <dgm:bulletEnabled val="1"/>
        </dgm:presLayoutVars>
      </dgm:prSet>
      <dgm:spPr/>
    </dgm:pt>
    <dgm:pt modelId="{651E265F-5C7E-4F4D-B7A4-E539D548AB35}" type="pres">
      <dgm:prSet presAssocID="{AE54AA79-39E1-4243-96BC-BC8606B5E7F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C12729-472D-9844-B510-5C4279ACD318}" type="pres">
      <dgm:prSet presAssocID="{AE54AA79-39E1-4243-96BC-BC8606B5E7F5}" presName="parentRect" presStyleLbl="alignNode1" presStyleIdx="5" presStyleCnt="10"/>
      <dgm:spPr/>
      <dgm:t>
        <a:bodyPr/>
        <a:lstStyle/>
        <a:p>
          <a:endParaRPr lang="ru-RU"/>
        </a:p>
      </dgm:t>
    </dgm:pt>
    <dgm:pt modelId="{FAD4BC64-085D-ED4B-99CA-C4C44A80E442}" type="pres">
      <dgm:prSet presAssocID="{AE54AA79-39E1-4243-96BC-BC8606B5E7F5}" presName="adorn" presStyleLbl="fgAccFollowNode1" presStyleIdx="5" presStyleCnt="10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</dgm:spPr>
    </dgm:pt>
    <dgm:pt modelId="{E7D00CA0-5C2A-A144-BFBC-3D76696919A8}" type="pres">
      <dgm:prSet presAssocID="{CD0E2F53-B05D-C14B-B2E2-2602FF64CF9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95EA90E-BC2D-6146-9C1E-26D33FCE3BA6}" type="pres">
      <dgm:prSet presAssocID="{714763F6-A146-3446-BBF0-2FE7F7ABF99B}" presName="compNode" presStyleCnt="0"/>
      <dgm:spPr/>
    </dgm:pt>
    <dgm:pt modelId="{17C64132-CF5A-B34B-8B71-4893791FB569}" type="pres">
      <dgm:prSet presAssocID="{714763F6-A146-3446-BBF0-2FE7F7ABF99B}" presName="childRect" presStyleLbl="bgAcc1" presStyleIdx="6" presStyleCnt="10">
        <dgm:presLayoutVars>
          <dgm:bulletEnabled val="1"/>
        </dgm:presLayoutVars>
      </dgm:prSet>
      <dgm:spPr/>
    </dgm:pt>
    <dgm:pt modelId="{5F9FBB70-B4A9-594F-B28F-91CAA5E3AD35}" type="pres">
      <dgm:prSet presAssocID="{714763F6-A146-3446-BBF0-2FE7F7ABF99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F7D58D-8255-034A-B41D-3BF65DF5B028}" type="pres">
      <dgm:prSet presAssocID="{714763F6-A146-3446-BBF0-2FE7F7ABF99B}" presName="parentRect" presStyleLbl="alignNode1" presStyleIdx="6" presStyleCnt="10"/>
      <dgm:spPr/>
      <dgm:t>
        <a:bodyPr/>
        <a:lstStyle/>
        <a:p>
          <a:endParaRPr lang="ru-RU"/>
        </a:p>
      </dgm:t>
    </dgm:pt>
    <dgm:pt modelId="{0D9CDEC5-7B6D-D044-819C-2EE3CFA18127}" type="pres">
      <dgm:prSet presAssocID="{714763F6-A146-3446-BBF0-2FE7F7ABF99B}" presName="adorn" presStyleLbl="fgAccFollowNode1" presStyleIdx="6" presStyleCnt="10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E846A58C-05F7-394D-AA08-3239C5F796D3}" type="pres">
      <dgm:prSet presAssocID="{7917876B-7FAD-2F47-A01F-022D15EAF95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EDFEA-B2CB-C149-A45F-0C3AABDB7B6C}" type="pres">
      <dgm:prSet presAssocID="{B0E7574E-1C14-9142-AFA5-0C77CDE514F0}" presName="compNode" presStyleCnt="0"/>
      <dgm:spPr/>
    </dgm:pt>
    <dgm:pt modelId="{81F2A759-8A25-224A-96F0-8494627DBFAF}" type="pres">
      <dgm:prSet presAssocID="{B0E7574E-1C14-9142-AFA5-0C77CDE514F0}" presName="childRect" presStyleLbl="bgAcc1" presStyleIdx="7" presStyleCnt="10">
        <dgm:presLayoutVars>
          <dgm:bulletEnabled val="1"/>
        </dgm:presLayoutVars>
      </dgm:prSet>
      <dgm:spPr/>
    </dgm:pt>
    <dgm:pt modelId="{3AB4A5C2-ECCB-0648-8853-0B67D4B8DEFF}" type="pres">
      <dgm:prSet presAssocID="{B0E7574E-1C14-9142-AFA5-0C77CDE514F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7B57E6-5B6D-4A46-8F87-181526A42A60}" type="pres">
      <dgm:prSet presAssocID="{B0E7574E-1C14-9142-AFA5-0C77CDE514F0}" presName="parentRect" presStyleLbl="alignNode1" presStyleIdx="7" presStyleCnt="10"/>
      <dgm:spPr/>
      <dgm:t>
        <a:bodyPr/>
        <a:lstStyle/>
        <a:p>
          <a:endParaRPr lang="ru-RU"/>
        </a:p>
      </dgm:t>
    </dgm:pt>
    <dgm:pt modelId="{89F90DF0-F144-EB4F-999B-8D7C8E31DA75}" type="pres">
      <dgm:prSet presAssocID="{B0E7574E-1C14-9142-AFA5-0C77CDE514F0}" presName="adorn" presStyleLbl="fgAccFollowNode1" presStyleIdx="7" presStyleCnt="10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012C0A45-1A6F-1C49-AF8E-62B0248C9E1E}" type="pres">
      <dgm:prSet presAssocID="{280F0CE6-F733-9E41-9909-D3BB8719312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F094197-F0CE-B74A-B1FB-1E998DCF2088}" type="pres">
      <dgm:prSet presAssocID="{60F59BF4-C49E-9D4B-92A9-EDE753571594}" presName="compNode" presStyleCnt="0"/>
      <dgm:spPr/>
    </dgm:pt>
    <dgm:pt modelId="{C8AEA244-D290-0F44-B0EE-84B10419E02F}" type="pres">
      <dgm:prSet presAssocID="{60F59BF4-C49E-9D4B-92A9-EDE753571594}" presName="childRect" presStyleLbl="bgAcc1" presStyleIdx="8" presStyleCnt="10">
        <dgm:presLayoutVars>
          <dgm:bulletEnabled val="1"/>
        </dgm:presLayoutVars>
      </dgm:prSet>
      <dgm:spPr/>
    </dgm:pt>
    <dgm:pt modelId="{F0F23ECE-8819-BE4D-8B70-C03184370FE6}" type="pres">
      <dgm:prSet presAssocID="{60F59BF4-C49E-9D4B-92A9-EDE75357159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E60ED7-214B-FE43-B755-71D914F2339A}" type="pres">
      <dgm:prSet presAssocID="{60F59BF4-C49E-9D4B-92A9-EDE753571594}" presName="parentRect" presStyleLbl="alignNode1" presStyleIdx="8" presStyleCnt="10"/>
      <dgm:spPr/>
      <dgm:t>
        <a:bodyPr/>
        <a:lstStyle/>
        <a:p>
          <a:endParaRPr lang="ru-RU"/>
        </a:p>
      </dgm:t>
    </dgm:pt>
    <dgm:pt modelId="{8BAB1073-A1A7-F54B-828D-CA5CF3E247D3}" type="pres">
      <dgm:prSet presAssocID="{60F59BF4-C49E-9D4B-92A9-EDE753571594}" presName="adorn" presStyleLbl="fgAccFollowNode1" presStyleIdx="8" presStyleCnt="10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596E5E4E-BC86-8D4D-9D9C-ABF753780B98}" type="pres">
      <dgm:prSet presAssocID="{FE88905B-C068-2A42-87C5-4ACF03A0BC0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86CCEE0-B6F5-374B-A9D9-3F6F06EDD81A}" type="pres">
      <dgm:prSet presAssocID="{9A45E9DE-5841-9548-8686-850DAE3A2CD4}" presName="compNode" presStyleCnt="0"/>
      <dgm:spPr/>
    </dgm:pt>
    <dgm:pt modelId="{945D391D-1ED4-5745-8537-D030BA745CAD}" type="pres">
      <dgm:prSet presAssocID="{9A45E9DE-5841-9548-8686-850DAE3A2CD4}" presName="childRect" presStyleLbl="bgAcc1" presStyleIdx="9" presStyleCnt="10">
        <dgm:presLayoutVars>
          <dgm:bulletEnabled val="1"/>
        </dgm:presLayoutVars>
      </dgm:prSet>
      <dgm:spPr/>
    </dgm:pt>
    <dgm:pt modelId="{460E3918-54D7-9242-9DF9-C7E1DBDE1A46}" type="pres">
      <dgm:prSet presAssocID="{9A45E9DE-5841-9548-8686-850DAE3A2CD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144013-7EA2-A641-B864-BAC30BBA8BEA}" type="pres">
      <dgm:prSet presAssocID="{9A45E9DE-5841-9548-8686-850DAE3A2CD4}" presName="parentRect" presStyleLbl="alignNode1" presStyleIdx="9" presStyleCnt="10"/>
      <dgm:spPr/>
      <dgm:t>
        <a:bodyPr/>
        <a:lstStyle/>
        <a:p>
          <a:endParaRPr lang="ru-RU"/>
        </a:p>
      </dgm:t>
    </dgm:pt>
    <dgm:pt modelId="{4012A3C0-FB91-C24E-A733-7879EBF59363}" type="pres">
      <dgm:prSet presAssocID="{9A45E9DE-5841-9548-8686-850DAE3A2CD4}" presName="adorn" presStyleLbl="fgAccFollowNode1" presStyleIdx="9" presStyleCnt="10"/>
      <dgm:spPr>
        <a:blipFill>
          <a:blip xmlns:r="http://schemas.openxmlformats.org/officeDocument/2006/relationships" r:embed="rId10"/>
          <a:srcRect/>
          <a:stretch>
            <a:fillRect l="-40000" r="-40000"/>
          </a:stretch>
        </a:blipFill>
      </dgm:spPr>
    </dgm:pt>
  </dgm:ptLst>
  <dgm:cxnLst>
    <dgm:cxn modelId="{491B8F50-3CE3-CD4F-89CE-3263FBC2E253}" type="presOf" srcId="{37AF0122-DE2C-8A45-B37D-004967B7D1B0}" destId="{040378BE-1731-9044-ADC7-1C706B45BDE4}" srcOrd="1" destOrd="0" presId="urn:microsoft.com/office/officeart/2005/8/layout/bList2"/>
    <dgm:cxn modelId="{EA57DE94-7808-F84F-9131-C3AF6A67036D}" type="presOf" srcId="{FE88905B-C068-2A42-87C5-4ACF03A0BC06}" destId="{596E5E4E-BC86-8D4D-9D9C-ABF753780B98}" srcOrd="0" destOrd="0" presId="urn:microsoft.com/office/officeart/2005/8/layout/bList2"/>
    <dgm:cxn modelId="{D242754A-3766-864D-B86C-DCCA015699BE}" srcId="{72B1D5AF-962C-8A44-8B39-94C5EB471B57}" destId="{AE54AA79-39E1-4243-96BC-BC8606B5E7F5}" srcOrd="5" destOrd="0" parTransId="{9529B004-CD6D-3A43-9006-1D99698BD8ED}" sibTransId="{CD0E2F53-B05D-C14B-B2E2-2602FF64CF9B}"/>
    <dgm:cxn modelId="{EAFE3B1C-B842-E649-96D8-877275C01842}" type="presOf" srcId="{7310368C-61C3-2D4F-87FB-2A0219C3B985}" destId="{977A84E2-6760-9B44-8AD8-87F57EB3B6FC}" srcOrd="0" destOrd="0" presId="urn:microsoft.com/office/officeart/2005/8/layout/bList2"/>
    <dgm:cxn modelId="{2E453C76-44D9-1241-8737-B8021509B32B}" type="presOf" srcId="{B0E7574E-1C14-9142-AFA5-0C77CDE514F0}" destId="{587B57E6-5B6D-4A46-8F87-181526A42A60}" srcOrd="1" destOrd="0" presId="urn:microsoft.com/office/officeart/2005/8/layout/bList2"/>
    <dgm:cxn modelId="{673C4E69-F657-6243-968D-D5AF56E0EAE6}" type="presOf" srcId="{CD0E2F53-B05D-C14B-B2E2-2602FF64CF9B}" destId="{E7D00CA0-5C2A-A144-BFBC-3D76696919A8}" srcOrd="0" destOrd="0" presId="urn:microsoft.com/office/officeart/2005/8/layout/bList2"/>
    <dgm:cxn modelId="{4CA10E79-798E-EF40-8B0A-7BE3F827D349}" type="presOf" srcId="{ED4964C3-9BEB-7440-9C8F-0776A606B057}" destId="{3CCB35BA-E33E-DC48-B229-89064BC267AD}" srcOrd="0" destOrd="0" presId="urn:microsoft.com/office/officeart/2005/8/layout/bList2"/>
    <dgm:cxn modelId="{AF0EDF58-91A3-ED4D-BEBB-64553F87A5A0}" srcId="{72B1D5AF-962C-8A44-8B39-94C5EB471B57}" destId="{B0E7574E-1C14-9142-AFA5-0C77CDE514F0}" srcOrd="7" destOrd="0" parTransId="{F913D329-4F98-5444-9DA5-7C45F0BE2B8E}" sibTransId="{280F0CE6-F733-9E41-9909-D3BB8719312F}"/>
    <dgm:cxn modelId="{FF8D4CD0-ADBA-DF4B-9614-8EFCBE2639F9}" type="presOf" srcId="{2A09F0AC-7BA2-284F-A046-068C740FFC44}" destId="{2C79D4C3-76EA-DE42-8FC5-01831A18EBCB}" srcOrd="0" destOrd="0" presId="urn:microsoft.com/office/officeart/2005/8/layout/bList2"/>
    <dgm:cxn modelId="{10DB75F2-39E0-7A4B-8C13-3A0E40984317}" srcId="{72B1D5AF-962C-8A44-8B39-94C5EB471B57}" destId="{4CF1A484-50E2-AE4A-999B-5F53C1ED42E6}" srcOrd="2" destOrd="0" parTransId="{388C9847-007D-724D-88A0-97E1D1E3119A}" sibTransId="{ED4964C3-9BEB-7440-9C8F-0776A606B057}"/>
    <dgm:cxn modelId="{E6071E9C-BA7F-5043-A83C-70AE439550FC}" type="presOf" srcId="{7917876B-7FAD-2F47-A01F-022D15EAF956}" destId="{E846A58C-05F7-394D-AA08-3239C5F796D3}" srcOrd="0" destOrd="0" presId="urn:microsoft.com/office/officeart/2005/8/layout/bList2"/>
    <dgm:cxn modelId="{E37AC370-529E-7348-875B-ABAADD641926}" type="presOf" srcId="{AE54AA79-39E1-4243-96BC-BC8606B5E7F5}" destId="{E5C12729-472D-9844-B510-5C4279ACD318}" srcOrd="1" destOrd="0" presId="urn:microsoft.com/office/officeart/2005/8/layout/bList2"/>
    <dgm:cxn modelId="{ABED8034-196A-1B48-B773-021F2CBFFB6C}" srcId="{72B1D5AF-962C-8A44-8B39-94C5EB471B57}" destId="{1F74DB83-CD4B-5E43-A031-F436512AE385}" srcOrd="0" destOrd="0" parTransId="{97570010-B757-D840-90BF-B5C0C7CB5FF8}" sibTransId="{2A09F0AC-7BA2-284F-A046-068C740FFC44}"/>
    <dgm:cxn modelId="{2FF2A4CD-397C-6947-B52F-5DF5E183F0D1}" type="presOf" srcId="{37AF0122-DE2C-8A45-B37D-004967B7D1B0}" destId="{4DB414FC-7874-3242-9EDB-385BDACD9277}" srcOrd="0" destOrd="0" presId="urn:microsoft.com/office/officeart/2005/8/layout/bList2"/>
    <dgm:cxn modelId="{DCFE1A0C-30C6-5248-89F6-91B31A5CB01F}" type="presOf" srcId="{7601ECAE-A6E5-5448-8A8C-265D42791E1C}" destId="{41A7577C-03D0-3545-87CE-7E1407566F9E}" srcOrd="0" destOrd="0" presId="urn:microsoft.com/office/officeart/2005/8/layout/bList2"/>
    <dgm:cxn modelId="{A792C522-D786-FF4D-9F3F-500716DC8D41}" srcId="{72B1D5AF-962C-8A44-8B39-94C5EB471B57}" destId="{714763F6-A146-3446-BBF0-2FE7F7ABF99B}" srcOrd="6" destOrd="0" parTransId="{3B3FA4BF-E2E3-F14B-8B48-C9B91274D7EE}" sibTransId="{7917876B-7FAD-2F47-A01F-022D15EAF956}"/>
    <dgm:cxn modelId="{82266768-FA7C-8D4C-BEA1-32E237403719}" type="presOf" srcId="{9A45E9DE-5841-9548-8686-850DAE3A2CD4}" destId="{BC144013-7EA2-A641-B864-BAC30BBA8BEA}" srcOrd="1" destOrd="0" presId="urn:microsoft.com/office/officeart/2005/8/layout/bList2"/>
    <dgm:cxn modelId="{9F0FD21C-94D0-9B41-B7A2-C89C2ABE934E}" type="presOf" srcId="{4CF1A484-50E2-AE4A-999B-5F53C1ED42E6}" destId="{78E73494-E939-9D44-8C66-CE745331D34F}" srcOrd="0" destOrd="0" presId="urn:microsoft.com/office/officeart/2005/8/layout/bList2"/>
    <dgm:cxn modelId="{6A154466-6DCC-954E-B8E7-49FE894AA70C}" type="presOf" srcId="{714763F6-A146-3446-BBF0-2FE7F7ABF99B}" destId="{5F9FBB70-B4A9-594F-B28F-91CAA5E3AD35}" srcOrd="0" destOrd="0" presId="urn:microsoft.com/office/officeart/2005/8/layout/bList2"/>
    <dgm:cxn modelId="{2445C483-EAA2-6141-AB94-06A76583A20A}" type="presOf" srcId="{60F59BF4-C49E-9D4B-92A9-EDE753571594}" destId="{F0F23ECE-8819-BE4D-8B70-C03184370FE6}" srcOrd="0" destOrd="0" presId="urn:microsoft.com/office/officeart/2005/8/layout/bList2"/>
    <dgm:cxn modelId="{31616B19-E52B-9F4B-8C8B-C8757098B193}" type="presOf" srcId="{7310368C-61C3-2D4F-87FB-2A0219C3B985}" destId="{51C20065-6C35-CD4C-8D4A-5436C7EE361F}" srcOrd="1" destOrd="0" presId="urn:microsoft.com/office/officeart/2005/8/layout/bList2"/>
    <dgm:cxn modelId="{B2349756-8036-DB4B-A161-1C605BEBD2C9}" srcId="{72B1D5AF-962C-8A44-8B39-94C5EB471B57}" destId="{7310368C-61C3-2D4F-87FB-2A0219C3B985}" srcOrd="3" destOrd="0" parTransId="{81A3851D-D98C-9A49-B063-FEB9E5011ED0}" sibTransId="{7601ECAE-A6E5-5448-8A8C-265D42791E1C}"/>
    <dgm:cxn modelId="{58E7E582-9BF7-D144-806A-81AC52312062}" type="presOf" srcId="{9A45E9DE-5841-9548-8686-850DAE3A2CD4}" destId="{460E3918-54D7-9242-9DF9-C7E1DBDE1A46}" srcOrd="0" destOrd="0" presId="urn:microsoft.com/office/officeart/2005/8/layout/bList2"/>
    <dgm:cxn modelId="{B4EE0F03-9A48-4C44-BFE9-316A4F4F1EB8}" type="presOf" srcId="{280F0CE6-F733-9E41-9909-D3BB8719312F}" destId="{012C0A45-1A6F-1C49-AF8E-62B0248C9E1E}" srcOrd="0" destOrd="0" presId="urn:microsoft.com/office/officeart/2005/8/layout/bList2"/>
    <dgm:cxn modelId="{19F56CC9-DEDA-7B49-89CE-D1F26796579E}" type="presOf" srcId="{8E22E93A-4BEC-3F48-ABF3-6CEB1A0CAE31}" destId="{B7C7CE81-C01E-C648-B9E9-E2F8306EBDA2}" srcOrd="0" destOrd="0" presId="urn:microsoft.com/office/officeart/2005/8/layout/bList2"/>
    <dgm:cxn modelId="{A9D34461-AF33-1B47-94F3-1021515E8077}" type="presOf" srcId="{72B1D5AF-962C-8A44-8B39-94C5EB471B57}" destId="{33A5AD28-03D1-FD4F-8746-209635797085}" srcOrd="0" destOrd="0" presId="urn:microsoft.com/office/officeart/2005/8/layout/bList2"/>
    <dgm:cxn modelId="{721C939C-CD12-134A-904A-93E05E3F1D7F}" type="presOf" srcId="{1F74DB83-CD4B-5E43-A031-F436512AE385}" destId="{1EAEA0D9-FAE4-854D-A06B-08C42BE57885}" srcOrd="0" destOrd="0" presId="urn:microsoft.com/office/officeart/2005/8/layout/bList2"/>
    <dgm:cxn modelId="{13ADFFB2-0E86-BA46-9AA7-4237EADDFDA5}" srcId="{72B1D5AF-962C-8A44-8B39-94C5EB471B57}" destId="{BD17FBF3-D4A2-BC4E-AE71-A68FFD74112C}" srcOrd="1" destOrd="0" parTransId="{9F47AB1C-6B1C-F74F-ADAE-0C7D1687A9E3}" sibTransId="{8E22E93A-4BEC-3F48-ABF3-6CEB1A0CAE31}"/>
    <dgm:cxn modelId="{DBEA048F-A613-0843-BC89-5DE0A3720F9B}" type="presOf" srcId="{4CF1A484-50E2-AE4A-999B-5F53C1ED42E6}" destId="{935310CA-0B25-F747-AE3C-018DE5C6A238}" srcOrd="1" destOrd="0" presId="urn:microsoft.com/office/officeart/2005/8/layout/bList2"/>
    <dgm:cxn modelId="{750C5C43-C07E-FD4F-AE5D-44E3B49381AF}" type="presOf" srcId="{1F74DB83-CD4B-5E43-A031-F436512AE385}" destId="{1B74EE89-937F-9F45-89B7-4082AF4EB399}" srcOrd="1" destOrd="0" presId="urn:microsoft.com/office/officeart/2005/8/layout/bList2"/>
    <dgm:cxn modelId="{5ED4917E-8FCE-3649-B0A4-1FD367EBE528}" srcId="{72B1D5AF-962C-8A44-8B39-94C5EB471B57}" destId="{37AF0122-DE2C-8A45-B37D-004967B7D1B0}" srcOrd="4" destOrd="0" parTransId="{444EA2AE-EA95-4344-87C3-165758CF0EB4}" sibTransId="{E8C78DA7-0BEA-AF46-9C81-C3DC541B1787}"/>
    <dgm:cxn modelId="{E9726990-0F43-1643-B75B-04AEEB1D195A}" type="presOf" srcId="{BD17FBF3-D4A2-BC4E-AE71-A68FFD74112C}" destId="{E22299C7-6719-6C4A-A0E0-E2F470F82E65}" srcOrd="1" destOrd="0" presId="urn:microsoft.com/office/officeart/2005/8/layout/bList2"/>
    <dgm:cxn modelId="{37A65B53-547A-EE49-B6EC-D40D21A0C142}" type="presOf" srcId="{AE54AA79-39E1-4243-96BC-BC8606B5E7F5}" destId="{651E265F-5C7E-4F4D-B7A4-E539D548AB35}" srcOrd="0" destOrd="0" presId="urn:microsoft.com/office/officeart/2005/8/layout/bList2"/>
    <dgm:cxn modelId="{9850B595-112D-2442-BA49-C9FB281C39BA}" srcId="{72B1D5AF-962C-8A44-8B39-94C5EB471B57}" destId="{60F59BF4-C49E-9D4B-92A9-EDE753571594}" srcOrd="8" destOrd="0" parTransId="{99A5C5B2-7898-1442-9F14-D1AED7E6AE9B}" sibTransId="{FE88905B-C068-2A42-87C5-4ACF03A0BC06}"/>
    <dgm:cxn modelId="{37E66D46-F73A-D140-965B-1F8951BC90B4}" type="presOf" srcId="{BD17FBF3-D4A2-BC4E-AE71-A68FFD74112C}" destId="{357FA93A-D179-AB4F-B69B-793A2C375612}" srcOrd="0" destOrd="0" presId="urn:microsoft.com/office/officeart/2005/8/layout/bList2"/>
    <dgm:cxn modelId="{41EE3AB8-D8C0-864B-9363-5905A3CB6FEA}" srcId="{72B1D5AF-962C-8A44-8B39-94C5EB471B57}" destId="{9A45E9DE-5841-9548-8686-850DAE3A2CD4}" srcOrd="9" destOrd="0" parTransId="{0A57F568-5C71-114D-832A-54541FFCBF24}" sibTransId="{1A867F5B-9A47-F740-B033-72153F51E93B}"/>
    <dgm:cxn modelId="{5412DCFA-B607-4248-AB1B-EC8471BFDEAE}" type="presOf" srcId="{714763F6-A146-3446-BBF0-2FE7F7ABF99B}" destId="{0CF7D58D-8255-034A-B41D-3BF65DF5B028}" srcOrd="1" destOrd="0" presId="urn:microsoft.com/office/officeart/2005/8/layout/bList2"/>
    <dgm:cxn modelId="{2CC3ED75-C9F9-E444-B0AE-9EA56914DC00}" type="presOf" srcId="{60F59BF4-C49E-9D4B-92A9-EDE753571594}" destId="{B0E60ED7-214B-FE43-B755-71D914F2339A}" srcOrd="1" destOrd="0" presId="urn:microsoft.com/office/officeart/2005/8/layout/bList2"/>
    <dgm:cxn modelId="{26C4DA39-0B55-AF46-BEE9-82F3F0AAC7AA}" type="presOf" srcId="{B0E7574E-1C14-9142-AFA5-0C77CDE514F0}" destId="{3AB4A5C2-ECCB-0648-8853-0B67D4B8DEFF}" srcOrd="0" destOrd="0" presId="urn:microsoft.com/office/officeart/2005/8/layout/bList2"/>
    <dgm:cxn modelId="{73821FFC-C270-9C4A-AD03-43395F8A29FD}" type="presOf" srcId="{E8C78DA7-0BEA-AF46-9C81-C3DC541B1787}" destId="{8A8632E4-9DE2-0E42-9777-E5444565B7C4}" srcOrd="0" destOrd="0" presId="urn:microsoft.com/office/officeart/2005/8/layout/bList2"/>
    <dgm:cxn modelId="{DF80D965-A067-B945-AF7D-06FA3C6C91BB}" type="presParOf" srcId="{33A5AD28-03D1-FD4F-8746-209635797085}" destId="{C9AC3C48-4157-7D4F-883F-B00341214604}" srcOrd="0" destOrd="0" presId="urn:microsoft.com/office/officeart/2005/8/layout/bList2"/>
    <dgm:cxn modelId="{1E441EB7-7BD1-2649-A37D-6F9FD9AA41A4}" type="presParOf" srcId="{C9AC3C48-4157-7D4F-883F-B00341214604}" destId="{7D2C65E6-6460-DB40-AB4E-6B73F4214D9A}" srcOrd="0" destOrd="0" presId="urn:microsoft.com/office/officeart/2005/8/layout/bList2"/>
    <dgm:cxn modelId="{4F7C1920-51E5-AF43-8E65-8A7049FD01FE}" type="presParOf" srcId="{C9AC3C48-4157-7D4F-883F-B00341214604}" destId="{1EAEA0D9-FAE4-854D-A06B-08C42BE57885}" srcOrd="1" destOrd="0" presId="urn:microsoft.com/office/officeart/2005/8/layout/bList2"/>
    <dgm:cxn modelId="{5E5CA05E-08A4-B341-B2BC-FF322BF355AA}" type="presParOf" srcId="{C9AC3C48-4157-7D4F-883F-B00341214604}" destId="{1B74EE89-937F-9F45-89B7-4082AF4EB399}" srcOrd="2" destOrd="0" presId="urn:microsoft.com/office/officeart/2005/8/layout/bList2"/>
    <dgm:cxn modelId="{3D4A3C0A-740E-9147-8EFC-761FAE374E98}" type="presParOf" srcId="{C9AC3C48-4157-7D4F-883F-B00341214604}" destId="{0F9869E5-D40B-324F-8CC4-F4BD87DCD509}" srcOrd="3" destOrd="0" presId="urn:microsoft.com/office/officeart/2005/8/layout/bList2"/>
    <dgm:cxn modelId="{5333C1B0-EC8F-AE4F-8BBB-24125DD4D1CA}" type="presParOf" srcId="{33A5AD28-03D1-FD4F-8746-209635797085}" destId="{2C79D4C3-76EA-DE42-8FC5-01831A18EBCB}" srcOrd="1" destOrd="0" presId="urn:microsoft.com/office/officeart/2005/8/layout/bList2"/>
    <dgm:cxn modelId="{63013ADC-EC72-454B-BA33-2A2B06E7A2BF}" type="presParOf" srcId="{33A5AD28-03D1-FD4F-8746-209635797085}" destId="{AA0B9418-868B-E548-9EAE-A62077402CF5}" srcOrd="2" destOrd="0" presId="urn:microsoft.com/office/officeart/2005/8/layout/bList2"/>
    <dgm:cxn modelId="{BBAA6CF2-242D-ED41-9568-8A3A66D52128}" type="presParOf" srcId="{AA0B9418-868B-E548-9EAE-A62077402CF5}" destId="{25F2054D-9EAB-914F-A65D-10F240E47329}" srcOrd="0" destOrd="0" presId="urn:microsoft.com/office/officeart/2005/8/layout/bList2"/>
    <dgm:cxn modelId="{9C08E718-95E5-DE4B-B264-47C09618DEE7}" type="presParOf" srcId="{AA0B9418-868B-E548-9EAE-A62077402CF5}" destId="{357FA93A-D179-AB4F-B69B-793A2C375612}" srcOrd="1" destOrd="0" presId="urn:microsoft.com/office/officeart/2005/8/layout/bList2"/>
    <dgm:cxn modelId="{80032A4D-F86B-9F41-8BCF-DCC51178394A}" type="presParOf" srcId="{AA0B9418-868B-E548-9EAE-A62077402CF5}" destId="{E22299C7-6719-6C4A-A0E0-E2F470F82E65}" srcOrd="2" destOrd="0" presId="urn:microsoft.com/office/officeart/2005/8/layout/bList2"/>
    <dgm:cxn modelId="{C2687AAC-EA7A-294B-A280-0953C59458A6}" type="presParOf" srcId="{AA0B9418-868B-E548-9EAE-A62077402CF5}" destId="{953E494A-7484-914C-B3C5-AD89799E1E7B}" srcOrd="3" destOrd="0" presId="urn:microsoft.com/office/officeart/2005/8/layout/bList2"/>
    <dgm:cxn modelId="{BDBC8919-B0DA-D849-9F87-E7FD4F7AB964}" type="presParOf" srcId="{33A5AD28-03D1-FD4F-8746-209635797085}" destId="{B7C7CE81-C01E-C648-B9E9-E2F8306EBDA2}" srcOrd="3" destOrd="0" presId="urn:microsoft.com/office/officeart/2005/8/layout/bList2"/>
    <dgm:cxn modelId="{19E9B738-9301-CB44-A184-9EC8CFB441B6}" type="presParOf" srcId="{33A5AD28-03D1-FD4F-8746-209635797085}" destId="{213F43AD-530F-D743-8E5D-7562C2E5C7F7}" srcOrd="4" destOrd="0" presId="urn:microsoft.com/office/officeart/2005/8/layout/bList2"/>
    <dgm:cxn modelId="{59FD9355-7E90-4248-B19D-F64461D43A59}" type="presParOf" srcId="{213F43AD-530F-D743-8E5D-7562C2E5C7F7}" destId="{3B4CB884-5B72-8E4A-AA27-382793CDD3D5}" srcOrd="0" destOrd="0" presId="urn:microsoft.com/office/officeart/2005/8/layout/bList2"/>
    <dgm:cxn modelId="{A406A710-1B2F-4F47-9610-6DAE30B09891}" type="presParOf" srcId="{213F43AD-530F-D743-8E5D-7562C2E5C7F7}" destId="{78E73494-E939-9D44-8C66-CE745331D34F}" srcOrd="1" destOrd="0" presId="urn:microsoft.com/office/officeart/2005/8/layout/bList2"/>
    <dgm:cxn modelId="{2DC4E380-2C46-FB48-B2D2-749EDFD7AA22}" type="presParOf" srcId="{213F43AD-530F-D743-8E5D-7562C2E5C7F7}" destId="{935310CA-0B25-F747-AE3C-018DE5C6A238}" srcOrd="2" destOrd="0" presId="urn:microsoft.com/office/officeart/2005/8/layout/bList2"/>
    <dgm:cxn modelId="{F69EE3CA-18FE-6F43-B451-429CB3EA2CF8}" type="presParOf" srcId="{213F43AD-530F-D743-8E5D-7562C2E5C7F7}" destId="{CD3889AA-4122-AF42-AD4F-E24BB25668F2}" srcOrd="3" destOrd="0" presId="urn:microsoft.com/office/officeart/2005/8/layout/bList2"/>
    <dgm:cxn modelId="{21B7B878-3200-D249-9206-1FF59C3FF4C1}" type="presParOf" srcId="{33A5AD28-03D1-FD4F-8746-209635797085}" destId="{3CCB35BA-E33E-DC48-B229-89064BC267AD}" srcOrd="5" destOrd="0" presId="urn:microsoft.com/office/officeart/2005/8/layout/bList2"/>
    <dgm:cxn modelId="{E57B301D-FE85-E343-8938-336448589B16}" type="presParOf" srcId="{33A5AD28-03D1-FD4F-8746-209635797085}" destId="{BF5C963B-B84E-234A-A7BE-548ECD469F4E}" srcOrd="6" destOrd="0" presId="urn:microsoft.com/office/officeart/2005/8/layout/bList2"/>
    <dgm:cxn modelId="{C5FFFA2B-4E92-6847-84B6-DA8551786911}" type="presParOf" srcId="{BF5C963B-B84E-234A-A7BE-548ECD469F4E}" destId="{2195D2B5-2A85-D64A-A993-74793F864A41}" srcOrd="0" destOrd="0" presId="urn:microsoft.com/office/officeart/2005/8/layout/bList2"/>
    <dgm:cxn modelId="{5A07E7F2-EF83-F543-9F7A-278E4773EA3E}" type="presParOf" srcId="{BF5C963B-B84E-234A-A7BE-548ECD469F4E}" destId="{977A84E2-6760-9B44-8AD8-87F57EB3B6FC}" srcOrd="1" destOrd="0" presId="urn:microsoft.com/office/officeart/2005/8/layout/bList2"/>
    <dgm:cxn modelId="{ABD7D524-657B-D24E-98DD-0D95C19737BF}" type="presParOf" srcId="{BF5C963B-B84E-234A-A7BE-548ECD469F4E}" destId="{51C20065-6C35-CD4C-8D4A-5436C7EE361F}" srcOrd="2" destOrd="0" presId="urn:microsoft.com/office/officeart/2005/8/layout/bList2"/>
    <dgm:cxn modelId="{05D0761C-8FEA-B54F-A7B8-C631D60594F4}" type="presParOf" srcId="{BF5C963B-B84E-234A-A7BE-548ECD469F4E}" destId="{557BAF37-0629-CE4D-AC7F-B59D2BBD2C68}" srcOrd="3" destOrd="0" presId="urn:microsoft.com/office/officeart/2005/8/layout/bList2"/>
    <dgm:cxn modelId="{AA766B73-7A97-C84A-ACC7-3982023301DC}" type="presParOf" srcId="{33A5AD28-03D1-FD4F-8746-209635797085}" destId="{41A7577C-03D0-3545-87CE-7E1407566F9E}" srcOrd="7" destOrd="0" presId="urn:microsoft.com/office/officeart/2005/8/layout/bList2"/>
    <dgm:cxn modelId="{9C981C2C-B35A-6C40-A059-BCABC0B351B1}" type="presParOf" srcId="{33A5AD28-03D1-FD4F-8746-209635797085}" destId="{6E15F616-AD6C-074B-B23D-32F8FFC1367C}" srcOrd="8" destOrd="0" presId="urn:microsoft.com/office/officeart/2005/8/layout/bList2"/>
    <dgm:cxn modelId="{B8BBC778-FECF-0B49-80F9-13EFDF88DDA0}" type="presParOf" srcId="{6E15F616-AD6C-074B-B23D-32F8FFC1367C}" destId="{0BA96020-79B5-824A-9079-9D50168E4AA9}" srcOrd="0" destOrd="0" presId="urn:microsoft.com/office/officeart/2005/8/layout/bList2"/>
    <dgm:cxn modelId="{CD6B057A-2B6C-9B4F-8618-D08962CC215C}" type="presParOf" srcId="{6E15F616-AD6C-074B-B23D-32F8FFC1367C}" destId="{4DB414FC-7874-3242-9EDB-385BDACD9277}" srcOrd="1" destOrd="0" presId="urn:microsoft.com/office/officeart/2005/8/layout/bList2"/>
    <dgm:cxn modelId="{2AA946DF-8719-5F4C-92AF-363DC039BCFF}" type="presParOf" srcId="{6E15F616-AD6C-074B-B23D-32F8FFC1367C}" destId="{040378BE-1731-9044-ADC7-1C706B45BDE4}" srcOrd="2" destOrd="0" presId="urn:microsoft.com/office/officeart/2005/8/layout/bList2"/>
    <dgm:cxn modelId="{B1694A77-3932-C345-8804-A7E78A667271}" type="presParOf" srcId="{6E15F616-AD6C-074B-B23D-32F8FFC1367C}" destId="{1F304C0F-B50F-3046-9348-0955F50FAF8B}" srcOrd="3" destOrd="0" presId="urn:microsoft.com/office/officeart/2005/8/layout/bList2"/>
    <dgm:cxn modelId="{60156219-BECF-844C-8B6E-D6459BC2D61A}" type="presParOf" srcId="{33A5AD28-03D1-FD4F-8746-209635797085}" destId="{8A8632E4-9DE2-0E42-9777-E5444565B7C4}" srcOrd="9" destOrd="0" presId="urn:microsoft.com/office/officeart/2005/8/layout/bList2"/>
    <dgm:cxn modelId="{458A8295-E58F-3249-90FF-E79943F26E77}" type="presParOf" srcId="{33A5AD28-03D1-FD4F-8746-209635797085}" destId="{C151A183-AFA2-5C4F-8659-40676ED13AE9}" srcOrd="10" destOrd="0" presId="urn:microsoft.com/office/officeart/2005/8/layout/bList2"/>
    <dgm:cxn modelId="{79F3B97A-E479-2446-AB03-D475394FF4C9}" type="presParOf" srcId="{C151A183-AFA2-5C4F-8659-40676ED13AE9}" destId="{54714555-53D5-2146-9E56-E5A3010AFE78}" srcOrd="0" destOrd="0" presId="urn:microsoft.com/office/officeart/2005/8/layout/bList2"/>
    <dgm:cxn modelId="{BB3860CB-DA00-3743-8B55-C2AEFCA0F22E}" type="presParOf" srcId="{C151A183-AFA2-5C4F-8659-40676ED13AE9}" destId="{651E265F-5C7E-4F4D-B7A4-E539D548AB35}" srcOrd="1" destOrd="0" presId="urn:microsoft.com/office/officeart/2005/8/layout/bList2"/>
    <dgm:cxn modelId="{316F314A-BA42-6A46-B129-FF8042967972}" type="presParOf" srcId="{C151A183-AFA2-5C4F-8659-40676ED13AE9}" destId="{E5C12729-472D-9844-B510-5C4279ACD318}" srcOrd="2" destOrd="0" presId="urn:microsoft.com/office/officeart/2005/8/layout/bList2"/>
    <dgm:cxn modelId="{4881E72B-5F93-1C42-BE9B-FB05B6CE9492}" type="presParOf" srcId="{C151A183-AFA2-5C4F-8659-40676ED13AE9}" destId="{FAD4BC64-085D-ED4B-99CA-C4C44A80E442}" srcOrd="3" destOrd="0" presId="urn:microsoft.com/office/officeart/2005/8/layout/bList2"/>
    <dgm:cxn modelId="{1A904223-2BAB-D74D-B335-683F6333978C}" type="presParOf" srcId="{33A5AD28-03D1-FD4F-8746-209635797085}" destId="{E7D00CA0-5C2A-A144-BFBC-3D76696919A8}" srcOrd="11" destOrd="0" presId="urn:microsoft.com/office/officeart/2005/8/layout/bList2"/>
    <dgm:cxn modelId="{0698313E-E607-0E42-B873-3115D2DC52EF}" type="presParOf" srcId="{33A5AD28-03D1-FD4F-8746-209635797085}" destId="{195EA90E-BC2D-6146-9C1E-26D33FCE3BA6}" srcOrd="12" destOrd="0" presId="urn:microsoft.com/office/officeart/2005/8/layout/bList2"/>
    <dgm:cxn modelId="{AF5A3158-EB08-F94C-A397-DC0FAB9C9323}" type="presParOf" srcId="{195EA90E-BC2D-6146-9C1E-26D33FCE3BA6}" destId="{17C64132-CF5A-B34B-8B71-4893791FB569}" srcOrd="0" destOrd="0" presId="urn:microsoft.com/office/officeart/2005/8/layout/bList2"/>
    <dgm:cxn modelId="{330110CE-F07C-6D46-820E-D98386F322E4}" type="presParOf" srcId="{195EA90E-BC2D-6146-9C1E-26D33FCE3BA6}" destId="{5F9FBB70-B4A9-594F-B28F-91CAA5E3AD35}" srcOrd="1" destOrd="0" presId="urn:microsoft.com/office/officeart/2005/8/layout/bList2"/>
    <dgm:cxn modelId="{49BA8451-06AB-A244-866D-C061FCD547BF}" type="presParOf" srcId="{195EA90E-BC2D-6146-9C1E-26D33FCE3BA6}" destId="{0CF7D58D-8255-034A-B41D-3BF65DF5B028}" srcOrd="2" destOrd="0" presId="urn:microsoft.com/office/officeart/2005/8/layout/bList2"/>
    <dgm:cxn modelId="{13A47991-0A14-A343-BDE9-DA742BF5E4EF}" type="presParOf" srcId="{195EA90E-BC2D-6146-9C1E-26D33FCE3BA6}" destId="{0D9CDEC5-7B6D-D044-819C-2EE3CFA18127}" srcOrd="3" destOrd="0" presId="urn:microsoft.com/office/officeart/2005/8/layout/bList2"/>
    <dgm:cxn modelId="{65195CC4-C9DC-A144-B33F-1D7BD4244C97}" type="presParOf" srcId="{33A5AD28-03D1-FD4F-8746-209635797085}" destId="{E846A58C-05F7-394D-AA08-3239C5F796D3}" srcOrd="13" destOrd="0" presId="urn:microsoft.com/office/officeart/2005/8/layout/bList2"/>
    <dgm:cxn modelId="{53F3B601-E552-094F-8436-7DC2A834DF40}" type="presParOf" srcId="{33A5AD28-03D1-FD4F-8746-209635797085}" destId="{A7DEDFEA-B2CB-C149-A45F-0C3AABDB7B6C}" srcOrd="14" destOrd="0" presId="urn:microsoft.com/office/officeart/2005/8/layout/bList2"/>
    <dgm:cxn modelId="{C65205D8-7CA4-364F-A17F-8263FF15BFA0}" type="presParOf" srcId="{A7DEDFEA-B2CB-C149-A45F-0C3AABDB7B6C}" destId="{81F2A759-8A25-224A-96F0-8494627DBFAF}" srcOrd="0" destOrd="0" presId="urn:microsoft.com/office/officeart/2005/8/layout/bList2"/>
    <dgm:cxn modelId="{3C632A74-8B33-E741-8D77-83D5DADC3DBF}" type="presParOf" srcId="{A7DEDFEA-B2CB-C149-A45F-0C3AABDB7B6C}" destId="{3AB4A5C2-ECCB-0648-8853-0B67D4B8DEFF}" srcOrd="1" destOrd="0" presId="urn:microsoft.com/office/officeart/2005/8/layout/bList2"/>
    <dgm:cxn modelId="{FA4BD8E1-44FB-AE4E-920C-29CA46AEB7F4}" type="presParOf" srcId="{A7DEDFEA-B2CB-C149-A45F-0C3AABDB7B6C}" destId="{587B57E6-5B6D-4A46-8F87-181526A42A60}" srcOrd="2" destOrd="0" presId="urn:microsoft.com/office/officeart/2005/8/layout/bList2"/>
    <dgm:cxn modelId="{CAE4191F-5234-1047-9982-46198ED44FC2}" type="presParOf" srcId="{A7DEDFEA-B2CB-C149-A45F-0C3AABDB7B6C}" destId="{89F90DF0-F144-EB4F-999B-8D7C8E31DA75}" srcOrd="3" destOrd="0" presId="urn:microsoft.com/office/officeart/2005/8/layout/bList2"/>
    <dgm:cxn modelId="{2A326085-66C9-5F47-BB96-BA15AA35A411}" type="presParOf" srcId="{33A5AD28-03D1-FD4F-8746-209635797085}" destId="{012C0A45-1A6F-1C49-AF8E-62B0248C9E1E}" srcOrd="15" destOrd="0" presId="urn:microsoft.com/office/officeart/2005/8/layout/bList2"/>
    <dgm:cxn modelId="{9A638C34-6082-A547-B305-0947074DD21E}" type="presParOf" srcId="{33A5AD28-03D1-FD4F-8746-209635797085}" destId="{8F094197-F0CE-B74A-B1FB-1E998DCF2088}" srcOrd="16" destOrd="0" presId="urn:microsoft.com/office/officeart/2005/8/layout/bList2"/>
    <dgm:cxn modelId="{0865A2E9-B651-3842-B9F1-D8D62A2FF8E7}" type="presParOf" srcId="{8F094197-F0CE-B74A-B1FB-1E998DCF2088}" destId="{C8AEA244-D290-0F44-B0EE-84B10419E02F}" srcOrd="0" destOrd="0" presId="urn:microsoft.com/office/officeart/2005/8/layout/bList2"/>
    <dgm:cxn modelId="{25950F42-3EF3-1948-BC09-9B1D6C3B675D}" type="presParOf" srcId="{8F094197-F0CE-B74A-B1FB-1E998DCF2088}" destId="{F0F23ECE-8819-BE4D-8B70-C03184370FE6}" srcOrd="1" destOrd="0" presId="urn:microsoft.com/office/officeart/2005/8/layout/bList2"/>
    <dgm:cxn modelId="{185865FA-D0AD-D24C-83D4-FD6E46BE3268}" type="presParOf" srcId="{8F094197-F0CE-B74A-B1FB-1E998DCF2088}" destId="{B0E60ED7-214B-FE43-B755-71D914F2339A}" srcOrd="2" destOrd="0" presId="urn:microsoft.com/office/officeart/2005/8/layout/bList2"/>
    <dgm:cxn modelId="{A7431074-C943-C54A-94AA-D0ACCEE623B6}" type="presParOf" srcId="{8F094197-F0CE-B74A-B1FB-1E998DCF2088}" destId="{8BAB1073-A1A7-F54B-828D-CA5CF3E247D3}" srcOrd="3" destOrd="0" presId="urn:microsoft.com/office/officeart/2005/8/layout/bList2"/>
    <dgm:cxn modelId="{DC39BBAD-2ABD-C445-8B12-C56ECDE542F2}" type="presParOf" srcId="{33A5AD28-03D1-FD4F-8746-209635797085}" destId="{596E5E4E-BC86-8D4D-9D9C-ABF753780B98}" srcOrd="17" destOrd="0" presId="urn:microsoft.com/office/officeart/2005/8/layout/bList2"/>
    <dgm:cxn modelId="{79250970-F17E-7E4B-813F-30597F11C5DC}" type="presParOf" srcId="{33A5AD28-03D1-FD4F-8746-209635797085}" destId="{186CCEE0-B6F5-374B-A9D9-3F6F06EDD81A}" srcOrd="18" destOrd="0" presId="urn:microsoft.com/office/officeart/2005/8/layout/bList2"/>
    <dgm:cxn modelId="{56718CE8-EE15-DC47-B571-90FB0B43AF06}" type="presParOf" srcId="{186CCEE0-B6F5-374B-A9D9-3F6F06EDD81A}" destId="{945D391D-1ED4-5745-8537-D030BA745CAD}" srcOrd="0" destOrd="0" presId="urn:microsoft.com/office/officeart/2005/8/layout/bList2"/>
    <dgm:cxn modelId="{393065CE-0F85-F74B-A6FE-ABF08ACEB6F4}" type="presParOf" srcId="{186CCEE0-B6F5-374B-A9D9-3F6F06EDD81A}" destId="{460E3918-54D7-9242-9DF9-C7E1DBDE1A46}" srcOrd="1" destOrd="0" presId="urn:microsoft.com/office/officeart/2005/8/layout/bList2"/>
    <dgm:cxn modelId="{B2AFFB54-F189-FD4C-938D-2CD263DD0AA4}" type="presParOf" srcId="{186CCEE0-B6F5-374B-A9D9-3F6F06EDD81A}" destId="{BC144013-7EA2-A641-B864-BAC30BBA8BEA}" srcOrd="2" destOrd="0" presId="urn:microsoft.com/office/officeart/2005/8/layout/bList2"/>
    <dgm:cxn modelId="{6F506D0F-633D-1D40-91AA-BE0025876C67}" type="presParOf" srcId="{186CCEE0-B6F5-374B-A9D9-3F6F06EDD81A}" destId="{4012A3C0-FB91-C24E-A733-7879EBF59363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44BC2E-8E94-944F-9EBD-F55E53393E43}">
      <dsp:nvSpPr>
        <dsp:cNvPr id="0" name=""/>
        <dsp:cNvSpPr/>
      </dsp:nvSpPr>
      <dsp:spPr>
        <a:xfrm rot="16200000">
          <a:off x="284881" y="-284881"/>
          <a:ext cx="1485254" cy="2055018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  <a:sp3d extrusionH="28000" prstMaterial="matte"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Учебная</a:t>
          </a:r>
        </a:p>
      </dsp:txBody>
      <dsp:txXfrm rot="5400000">
        <a:off x="-1" y="1"/>
        <a:ext cx="2055018" cy="1113940"/>
      </dsp:txXfrm>
    </dsp:sp>
    <dsp:sp modelId="{1E02ACBC-A520-7845-B280-335FBCE0BAC3}">
      <dsp:nvSpPr>
        <dsp:cNvPr id="0" name=""/>
        <dsp:cNvSpPr/>
      </dsp:nvSpPr>
      <dsp:spPr>
        <a:xfrm>
          <a:off x="2055018" y="0"/>
          <a:ext cx="2055018" cy="1485254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Производственная</a:t>
          </a:r>
        </a:p>
      </dsp:txBody>
      <dsp:txXfrm>
        <a:off x="2055018" y="0"/>
        <a:ext cx="2055018" cy="1113940"/>
      </dsp:txXfrm>
    </dsp:sp>
    <dsp:sp modelId="{35054AB0-6C5F-4F4C-ACFC-6C3434B34D7D}">
      <dsp:nvSpPr>
        <dsp:cNvPr id="0" name=""/>
        <dsp:cNvSpPr/>
      </dsp:nvSpPr>
      <dsp:spPr>
        <a:xfrm rot="10800000">
          <a:off x="0" y="1485254"/>
          <a:ext cx="2055018" cy="1485254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Преддипломная</a:t>
          </a:r>
        </a:p>
      </dsp:txBody>
      <dsp:txXfrm rot="10800000">
        <a:off x="0" y="1856568"/>
        <a:ext cx="2055018" cy="1113940"/>
      </dsp:txXfrm>
    </dsp:sp>
    <dsp:sp modelId="{601EB577-C6C7-9D41-99F4-8DD9F43B6E15}">
      <dsp:nvSpPr>
        <dsp:cNvPr id="0" name=""/>
        <dsp:cNvSpPr/>
      </dsp:nvSpPr>
      <dsp:spPr>
        <a:xfrm rot="5400000">
          <a:off x="2339899" y="1200372"/>
          <a:ext cx="1485254" cy="2055018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Стажировка</a:t>
          </a:r>
        </a:p>
      </dsp:txBody>
      <dsp:txXfrm rot="-5400000">
        <a:off x="2055017" y="1856568"/>
        <a:ext cx="2055018" cy="1113940"/>
      </dsp:txXfrm>
    </dsp:sp>
    <dsp:sp modelId="{69297F62-3ED2-A747-830D-5539F14A16EE}">
      <dsp:nvSpPr>
        <dsp:cNvPr id="0" name=""/>
        <dsp:cNvSpPr/>
      </dsp:nvSpPr>
      <dsp:spPr>
        <a:xfrm>
          <a:off x="1438512" y="1113940"/>
          <a:ext cx="1233010" cy="742627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Практика</a:t>
          </a:r>
        </a:p>
      </dsp:txBody>
      <dsp:txXfrm>
        <a:off x="1474764" y="1150192"/>
        <a:ext cx="1160506" cy="6701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DBC728-B380-704D-A733-5A456952E4F8}">
      <dsp:nvSpPr>
        <dsp:cNvPr id="0" name=""/>
        <dsp:cNvSpPr/>
      </dsp:nvSpPr>
      <dsp:spPr>
        <a:xfrm>
          <a:off x="2755" y="24599"/>
          <a:ext cx="1878452" cy="33164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Цели практики</a:t>
          </a:r>
        </a:p>
      </dsp:txBody>
      <dsp:txXfrm>
        <a:off x="12468" y="34312"/>
        <a:ext cx="1859026" cy="312214"/>
      </dsp:txXfrm>
    </dsp:sp>
    <dsp:sp modelId="{E9B33F14-70C4-0641-98E4-F65E7DAFFF95}">
      <dsp:nvSpPr>
        <dsp:cNvPr id="0" name=""/>
        <dsp:cNvSpPr/>
      </dsp:nvSpPr>
      <dsp:spPr>
        <a:xfrm>
          <a:off x="190601" y="356240"/>
          <a:ext cx="187845" cy="670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0783"/>
              </a:lnTo>
              <a:lnTo>
                <a:pt x="187845" y="670783"/>
              </a:lnTo>
            </a:path>
          </a:pathLst>
        </a:custGeom>
        <a:noFill/>
        <a:ln w="1587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B48354-E085-9449-BFCD-0111215547B7}">
      <dsp:nvSpPr>
        <dsp:cNvPr id="0" name=""/>
        <dsp:cNvSpPr/>
      </dsp:nvSpPr>
      <dsp:spPr>
        <a:xfrm>
          <a:off x="378446" y="439150"/>
          <a:ext cx="1377332" cy="1175745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u="none" kern="1200" dirty="0"/>
            <a:t>формирование профессиональных компетенций у студентов</a:t>
          </a:r>
          <a:endParaRPr lang="ru-RU" sz="1200" kern="1200" dirty="0"/>
        </a:p>
      </dsp:txBody>
      <dsp:txXfrm>
        <a:off x="412882" y="473586"/>
        <a:ext cx="1308460" cy="1106873"/>
      </dsp:txXfrm>
    </dsp:sp>
    <dsp:sp modelId="{9DDCD2D8-206D-7546-AB1F-13E11E1D3FC0}">
      <dsp:nvSpPr>
        <dsp:cNvPr id="0" name=""/>
        <dsp:cNvSpPr/>
      </dsp:nvSpPr>
      <dsp:spPr>
        <a:xfrm>
          <a:off x="190601" y="356240"/>
          <a:ext cx="150579" cy="21988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8807"/>
              </a:lnTo>
              <a:lnTo>
                <a:pt x="150579" y="2198807"/>
              </a:lnTo>
            </a:path>
          </a:pathLst>
        </a:custGeom>
        <a:noFill/>
        <a:ln w="1587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C6F5D8-B388-FE4D-8B6F-80EE47454624}">
      <dsp:nvSpPr>
        <dsp:cNvPr id="0" name=""/>
        <dsp:cNvSpPr/>
      </dsp:nvSpPr>
      <dsp:spPr>
        <a:xfrm>
          <a:off x="341180" y="1819727"/>
          <a:ext cx="1451424" cy="1470640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u="none" kern="1200" dirty="0"/>
            <a:t>подготовка и подбор молодых специалистов для АО </a:t>
          </a:r>
          <a:r>
            <a:rPr lang="ru-RU" sz="1200" b="0" i="0" u="none" kern="1200" dirty="0" smtClean="0"/>
            <a:t>«Россети Центр закупок»</a:t>
          </a:r>
          <a:endParaRPr lang="ru-RU" sz="1200" b="0" kern="1200" dirty="0"/>
        </a:p>
      </dsp:txBody>
      <dsp:txXfrm>
        <a:off x="383691" y="1862238"/>
        <a:ext cx="1366402" cy="1385618"/>
      </dsp:txXfrm>
    </dsp:sp>
    <dsp:sp modelId="{F442184B-0DEF-604B-A66A-6C75ADBBA70B}">
      <dsp:nvSpPr>
        <dsp:cNvPr id="0" name=""/>
        <dsp:cNvSpPr/>
      </dsp:nvSpPr>
      <dsp:spPr>
        <a:xfrm>
          <a:off x="190601" y="356240"/>
          <a:ext cx="216615" cy="35377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7763"/>
              </a:lnTo>
              <a:lnTo>
                <a:pt x="216615" y="3537763"/>
              </a:lnTo>
            </a:path>
          </a:pathLst>
        </a:custGeom>
        <a:noFill/>
        <a:ln w="1587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307CFE-EA45-4243-B691-972CC60CCE37}">
      <dsp:nvSpPr>
        <dsp:cNvPr id="0" name=""/>
        <dsp:cNvSpPr/>
      </dsp:nvSpPr>
      <dsp:spPr>
        <a:xfrm>
          <a:off x="407216" y="3397259"/>
          <a:ext cx="1319356" cy="993489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i="0" u="none" kern="1200" dirty="0"/>
            <a:t>приобретение опыта практической работы по профессии</a:t>
          </a:r>
          <a:endParaRPr lang="ru-RU" sz="1100" kern="1200" dirty="0"/>
        </a:p>
      </dsp:txBody>
      <dsp:txXfrm>
        <a:off x="436314" y="3426357"/>
        <a:ext cx="1261160" cy="935293"/>
      </dsp:txXfrm>
    </dsp:sp>
    <dsp:sp modelId="{81AEE66F-C6BE-E443-88A1-3765D5D31F95}">
      <dsp:nvSpPr>
        <dsp:cNvPr id="0" name=""/>
        <dsp:cNvSpPr/>
      </dsp:nvSpPr>
      <dsp:spPr>
        <a:xfrm>
          <a:off x="2047028" y="24599"/>
          <a:ext cx="2167006" cy="33164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Задачи практики</a:t>
          </a:r>
        </a:p>
      </dsp:txBody>
      <dsp:txXfrm>
        <a:off x="2056741" y="34312"/>
        <a:ext cx="2147580" cy="312214"/>
      </dsp:txXfrm>
    </dsp:sp>
    <dsp:sp modelId="{05E0A428-DB2C-7545-A1A6-320BE43A7C99}">
      <dsp:nvSpPr>
        <dsp:cNvPr id="0" name=""/>
        <dsp:cNvSpPr/>
      </dsp:nvSpPr>
      <dsp:spPr>
        <a:xfrm>
          <a:off x="2263729" y="356240"/>
          <a:ext cx="216700" cy="4883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8332"/>
              </a:lnTo>
              <a:lnTo>
                <a:pt x="216700" y="488332"/>
              </a:lnTo>
            </a:path>
          </a:pathLst>
        </a:custGeom>
        <a:noFill/>
        <a:ln w="1587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FAF10D-4F8C-EB48-BEA9-DEEA55687B54}">
      <dsp:nvSpPr>
        <dsp:cNvPr id="0" name=""/>
        <dsp:cNvSpPr/>
      </dsp:nvSpPr>
      <dsp:spPr>
        <a:xfrm>
          <a:off x="2480430" y="439150"/>
          <a:ext cx="3722913" cy="810844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подготовка студентов образовательных организаций к самостоятельной профессиональной деятельности по избранной специальности</a:t>
          </a:r>
        </a:p>
      </dsp:txBody>
      <dsp:txXfrm>
        <a:off x="2504179" y="462899"/>
        <a:ext cx="3675415" cy="763346"/>
      </dsp:txXfrm>
    </dsp:sp>
    <dsp:sp modelId="{BC71F73C-3A2E-C647-9FF2-C25809091B2F}">
      <dsp:nvSpPr>
        <dsp:cNvPr id="0" name=""/>
        <dsp:cNvSpPr/>
      </dsp:nvSpPr>
      <dsp:spPr>
        <a:xfrm>
          <a:off x="2263729" y="356240"/>
          <a:ext cx="216700" cy="13978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7835"/>
              </a:lnTo>
              <a:lnTo>
                <a:pt x="216700" y="1397835"/>
              </a:lnTo>
            </a:path>
          </a:pathLst>
        </a:custGeom>
        <a:noFill/>
        <a:ln w="1587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897A6B-024D-0B47-82C4-F7C9C22E9B6F}">
      <dsp:nvSpPr>
        <dsp:cNvPr id="0" name=""/>
        <dsp:cNvSpPr/>
      </dsp:nvSpPr>
      <dsp:spPr>
        <a:xfrm>
          <a:off x="2480430" y="1332905"/>
          <a:ext cx="3546867" cy="842340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содействие временному и постоянному трудоустройству студентов </a:t>
          </a:r>
          <a:br>
            <a:rPr lang="ru-RU" sz="1200" kern="1200" dirty="0"/>
          </a:br>
          <a:r>
            <a:rPr lang="ru-RU" sz="1200" kern="1200" dirty="0"/>
            <a:t>и выпускников образовательных организаций</a:t>
          </a:r>
        </a:p>
      </dsp:txBody>
      <dsp:txXfrm>
        <a:off x="2505101" y="1357576"/>
        <a:ext cx="3497525" cy="792998"/>
      </dsp:txXfrm>
    </dsp:sp>
    <dsp:sp modelId="{D1204F07-25B2-F344-8167-31A99E74F813}">
      <dsp:nvSpPr>
        <dsp:cNvPr id="0" name=""/>
        <dsp:cNvSpPr/>
      </dsp:nvSpPr>
      <dsp:spPr>
        <a:xfrm>
          <a:off x="2263729" y="356240"/>
          <a:ext cx="216700" cy="23178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7803"/>
              </a:lnTo>
              <a:lnTo>
                <a:pt x="216700" y="2317803"/>
              </a:lnTo>
            </a:path>
          </a:pathLst>
        </a:custGeom>
        <a:noFill/>
        <a:ln w="1587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7B9CC7-2DE5-1441-B3ED-030CA989D222}">
      <dsp:nvSpPr>
        <dsp:cNvPr id="0" name=""/>
        <dsp:cNvSpPr/>
      </dsp:nvSpPr>
      <dsp:spPr>
        <a:xfrm>
          <a:off x="2480430" y="2258156"/>
          <a:ext cx="4212584" cy="831774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отбор наиболее перспективных студентов образовательных организаций в целях их привлечения на работу </a:t>
          </a:r>
          <a:br>
            <a:rPr lang="ru-RU" sz="1200" kern="1200" dirty="0"/>
          </a:br>
          <a:r>
            <a:rPr lang="ru-RU" sz="1200" kern="1200" dirty="0"/>
            <a:t>в Общество</a:t>
          </a:r>
        </a:p>
      </dsp:txBody>
      <dsp:txXfrm>
        <a:off x="2504792" y="2282518"/>
        <a:ext cx="4163860" cy="783050"/>
      </dsp:txXfrm>
    </dsp:sp>
    <dsp:sp modelId="{8288AB61-F66E-474A-857E-FA345444FE03}">
      <dsp:nvSpPr>
        <dsp:cNvPr id="0" name=""/>
        <dsp:cNvSpPr/>
      </dsp:nvSpPr>
      <dsp:spPr>
        <a:xfrm>
          <a:off x="2263729" y="356240"/>
          <a:ext cx="219456" cy="3181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1420"/>
              </a:lnTo>
              <a:lnTo>
                <a:pt x="219456" y="3181420"/>
              </a:lnTo>
            </a:path>
          </a:pathLst>
        </a:custGeom>
        <a:noFill/>
        <a:ln w="1587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4F7393-5B4A-BB44-A0A5-F0A1CC374BF5}">
      <dsp:nvSpPr>
        <dsp:cNvPr id="0" name=""/>
        <dsp:cNvSpPr/>
      </dsp:nvSpPr>
      <dsp:spPr>
        <a:xfrm>
          <a:off x="2483186" y="3141252"/>
          <a:ext cx="4216691" cy="792816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получение студентами практического опыта работы в Обществе по всем направлениям деятельности</a:t>
          </a:r>
        </a:p>
      </dsp:txBody>
      <dsp:txXfrm>
        <a:off x="2506407" y="3164473"/>
        <a:ext cx="4170249" cy="746374"/>
      </dsp:txXfrm>
    </dsp:sp>
    <dsp:sp modelId="{49AF0337-112A-3D43-A990-83D4BA187754}">
      <dsp:nvSpPr>
        <dsp:cNvPr id="0" name=""/>
        <dsp:cNvSpPr/>
      </dsp:nvSpPr>
      <dsp:spPr>
        <a:xfrm>
          <a:off x="2263729" y="356240"/>
          <a:ext cx="260441" cy="41379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37945"/>
              </a:lnTo>
              <a:lnTo>
                <a:pt x="260441" y="4137945"/>
              </a:lnTo>
            </a:path>
          </a:pathLst>
        </a:custGeom>
        <a:noFill/>
        <a:ln w="1587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2E7E28-1F8F-B849-9946-982BDC7B63C0}">
      <dsp:nvSpPr>
        <dsp:cNvPr id="0" name=""/>
        <dsp:cNvSpPr/>
      </dsp:nvSpPr>
      <dsp:spPr>
        <a:xfrm>
          <a:off x="2524171" y="4073168"/>
          <a:ext cx="4175706" cy="842035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обеспечение </a:t>
          </a:r>
          <a:r>
            <a:rPr lang="ru-RU" sz="1200" kern="1200" dirty="0" err="1"/>
            <a:t>практикоориентированной</a:t>
          </a:r>
          <a:r>
            <a:rPr lang="ru-RU" sz="1200" kern="1200" dirty="0"/>
            <a:t> подготовки студентов образовательных организаций, закрепление знаний, полученных студентами </a:t>
          </a:r>
          <a:br>
            <a:rPr lang="ru-RU" sz="1200" kern="1200" dirty="0"/>
          </a:br>
          <a:r>
            <a:rPr lang="ru-RU" sz="1200" kern="1200" dirty="0"/>
            <a:t>в процессе обучения</a:t>
          </a:r>
        </a:p>
      </dsp:txBody>
      <dsp:txXfrm>
        <a:off x="2548833" y="4097830"/>
        <a:ext cx="4126382" cy="7927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74DA2-6A62-504D-B54E-1C35A9E030E0}">
      <dsp:nvSpPr>
        <dsp:cNvPr id="0" name=""/>
        <dsp:cNvSpPr/>
      </dsp:nvSpPr>
      <dsp:spPr>
        <a:xfrm>
          <a:off x="0" y="154580"/>
          <a:ext cx="4429240" cy="10578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ru-RU" sz="1600" b="1" i="0" u="none" kern="1200" dirty="0" smtClean="0">
              <a:solidFill>
                <a:schemeClr val="tx1"/>
              </a:solidFill>
            </a:rPr>
            <a:t>Политика  занятости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528905" y="154580"/>
        <a:ext cx="3371431" cy="1057809"/>
      </dsp:txXfrm>
    </dsp:sp>
    <dsp:sp modelId="{91B6D95E-7CBD-2643-A270-2618CB468F72}">
      <dsp:nvSpPr>
        <dsp:cNvPr id="0" name=""/>
        <dsp:cNvSpPr/>
      </dsp:nvSpPr>
      <dsp:spPr>
        <a:xfrm>
          <a:off x="4141948" y="0"/>
          <a:ext cx="8050051" cy="124342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Постоянное совершенствование организационно-управленческой структуры.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Отбор, подбор, адаптация, входная и текущая оценка работников</a:t>
          </a:r>
          <a:endParaRPr lang="ru-RU" sz="1200" kern="1200" dirty="0"/>
        </a:p>
      </dsp:txBody>
      <dsp:txXfrm>
        <a:off x="4763660" y="0"/>
        <a:ext cx="6806627" cy="1243424"/>
      </dsp:txXfrm>
    </dsp:sp>
    <dsp:sp modelId="{70D7950A-6665-1F47-AA7E-938A84D77942}">
      <dsp:nvSpPr>
        <dsp:cNvPr id="0" name=""/>
        <dsp:cNvSpPr/>
      </dsp:nvSpPr>
      <dsp:spPr>
        <a:xfrm>
          <a:off x="0" y="1452059"/>
          <a:ext cx="2621007" cy="9443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ru-RU" sz="1600" b="1" i="0" u="none" kern="1200" dirty="0">
              <a:solidFill>
                <a:schemeClr val="tx1"/>
              </a:solidFill>
            </a:rPr>
            <a:t>Социальная </a:t>
          </a:r>
          <a:r>
            <a:rPr lang="ru-RU" sz="1600" b="1" i="0" u="none" kern="1200" dirty="0" smtClean="0">
              <a:solidFill>
                <a:schemeClr val="tx1"/>
              </a:solidFill>
            </a:rPr>
            <a:t>политика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472179" y="1452059"/>
        <a:ext cx="1676649" cy="944358"/>
      </dsp:txXfrm>
    </dsp:sp>
    <dsp:sp modelId="{327C0E74-D70E-2B4A-8318-BD878380FEED}">
      <dsp:nvSpPr>
        <dsp:cNvPr id="0" name=""/>
        <dsp:cNvSpPr/>
      </dsp:nvSpPr>
      <dsp:spPr>
        <a:xfrm>
          <a:off x="2454958" y="1400740"/>
          <a:ext cx="9651697" cy="103438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Безусловное соответствие законодательству социальной поддержки (оплата отпусков, больничных, сверхурочных и т.д.)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Предоставление социальной поддержки сверх установленных законодательством (различные виды материальной помощи, дополнительных отпусков и т.д.)</a:t>
          </a:r>
          <a:endParaRPr lang="ru-RU" sz="1200" kern="1200" dirty="0"/>
        </a:p>
      </dsp:txBody>
      <dsp:txXfrm>
        <a:off x="2972149" y="1400740"/>
        <a:ext cx="8617316" cy="1034381"/>
      </dsp:txXfrm>
    </dsp:sp>
    <dsp:sp modelId="{51B938F6-1CAD-8B4F-B775-3908FE8D43C6}">
      <dsp:nvSpPr>
        <dsp:cNvPr id="0" name=""/>
        <dsp:cNvSpPr/>
      </dsp:nvSpPr>
      <dsp:spPr>
        <a:xfrm>
          <a:off x="0" y="2531795"/>
          <a:ext cx="2834377" cy="88820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ru-RU" sz="1600" b="1" i="0" u="none" kern="1200" dirty="0">
              <a:solidFill>
                <a:schemeClr val="tx1"/>
              </a:solidFill>
            </a:rPr>
            <a:t>Мотивация и оплата труда</a:t>
          </a:r>
        </a:p>
      </dsp:txBody>
      <dsp:txXfrm>
        <a:off x="444103" y="2531795"/>
        <a:ext cx="1946171" cy="888206"/>
      </dsp:txXfrm>
    </dsp:sp>
    <dsp:sp modelId="{6526AFB9-3574-0843-9980-6B5808ED1E0B}">
      <dsp:nvSpPr>
        <dsp:cNvPr id="0" name=""/>
        <dsp:cNvSpPr/>
      </dsp:nvSpPr>
      <dsp:spPr>
        <a:xfrm>
          <a:off x="2604206" y="2588523"/>
          <a:ext cx="9502449" cy="82908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Совершенствование системы оплаты труда.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Повышение уровня ответственности работников.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Усиление мотивации через систему КПЭ.</a:t>
          </a:r>
          <a:endParaRPr lang="ru-RU" sz="1200" kern="1200" dirty="0"/>
        </a:p>
      </dsp:txBody>
      <dsp:txXfrm>
        <a:off x="3018747" y="2588523"/>
        <a:ext cx="8673367" cy="829082"/>
      </dsp:txXfrm>
    </dsp:sp>
    <dsp:sp modelId="{91D6CC4B-1374-9D4B-BAF8-66F0AA6E338F}">
      <dsp:nvSpPr>
        <dsp:cNvPr id="0" name=""/>
        <dsp:cNvSpPr/>
      </dsp:nvSpPr>
      <dsp:spPr>
        <a:xfrm>
          <a:off x="0" y="3625899"/>
          <a:ext cx="2816546" cy="88820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ru-RU" sz="1600" b="1" i="0" u="none" kern="1200" dirty="0">
              <a:solidFill>
                <a:schemeClr val="tx1"/>
              </a:solidFill>
            </a:rPr>
            <a:t>Обучение и развитие персонала</a:t>
          </a:r>
        </a:p>
      </dsp:txBody>
      <dsp:txXfrm>
        <a:off x="444103" y="3625899"/>
        <a:ext cx="1928340" cy="888206"/>
      </dsp:txXfrm>
    </dsp:sp>
    <dsp:sp modelId="{3AC8F466-C017-AF4B-8408-2C99297C2D7E}">
      <dsp:nvSpPr>
        <dsp:cNvPr id="0" name=""/>
        <dsp:cNvSpPr/>
      </dsp:nvSpPr>
      <dsp:spPr>
        <a:xfrm>
          <a:off x="2675912" y="3505698"/>
          <a:ext cx="9516087" cy="103020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Внешнее и внутреннее обучение с самого начала работы за счет работодателя (при этом расходы Общества на проведенное обучение  компенсируются работником при увольнении раньше определенного срока)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Формирование кадрового резерва на руководителей среднего  уровня</a:t>
          </a:r>
          <a:endParaRPr lang="ru-RU" sz="1200" kern="1200" dirty="0"/>
        </a:p>
      </dsp:txBody>
      <dsp:txXfrm>
        <a:off x="3191013" y="3505698"/>
        <a:ext cx="8485886" cy="1030201"/>
      </dsp:txXfrm>
    </dsp:sp>
    <dsp:sp modelId="{49787208-E169-7349-BD93-062175B653CC}">
      <dsp:nvSpPr>
        <dsp:cNvPr id="0" name=""/>
        <dsp:cNvSpPr/>
      </dsp:nvSpPr>
      <dsp:spPr>
        <a:xfrm>
          <a:off x="0" y="4829475"/>
          <a:ext cx="4062411" cy="117860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ru-RU" sz="1600" b="1" i="0" u="none" kern="1200" dirty="0">
              <a:solidFill>
                <a:schemeClr val="tx1"/>
              </a:solidFill>
            </a:rPr>
            <a:t>Внутренние коммуникации и развитие корпоративной культуры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589303" y="4829475"/>
        <a:ext cx="2883806" cy="1178605"/>
      </dsp:txXfrm>
    </dsp:sp>
    <dsp:sp modelId="{7832F332-221E-3044-8CDF-C12850CAA6D2}">
      <dsp:nvSpPr>
        <dsp:cNvPr id="0" name=""/>
        <dsp:cNvSpPr/>
      </dsp:nvSpPr>
      <dsp:spPr>
        <a:xfrm>
          <a:off x="3637069" y="4674845"/>
          <a:ext cx="8256728" cy="134766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Развитие инициативы, контактности.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Регулярное общение, обсуждение как хороших, так и плохих новостей.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Оформление места для выставки детского творчества.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Поддержка семейных ценностей.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Совместное проведение досуга.</a:t>
          </a:r>
          <a:endParaRPr lang="ru-RU" sz="1200" kern="1200" dirty="0"/>
        </a:p>
      </dsp:txBody>
      <dsp:txXfrm>
        <a:off x="4310902" y="4674845"/>
        <a:ext cx="6909062" cy="13476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2C65E6-6460-DB40-AB4E-6B73F4214D9A}">
      <dsp:nvSpPr>
        <dsp:cNvPr id="0" name=""/>
        <dsp:cNvSpPr/>
      </dsp:nvSpPr>
      <dsp:spPr>
        <a:xfrm>
          <a:off x="92821" y="1812"/>
          <a:ext cx="1732860" cy="129354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74EE89-937F-9F45-89B7-4082AF4EB399}">
      <dsp:nvSpPr>
        <dsp:cNvPr id="0" name=""/>
        <dsp:cNvSpPr/>
      </dsp:nvSpPr>
      <dsp:spPr>
        <a:xfrm>
          <a:off x="92821" y="1295355"/>
          <a:ext cx="1732860" cy="5562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38100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 dirty="0"/>
        </a:p>
      </dsp:txBody>
      <dsp:txXfrm>
        <a:off x="92821" y="1295355"/>
        <a:ext cx="1220324" cy="556223"/>
      </dsp:txXfrm>
    </dsp:sp>
    <dsp:sp modelId="{0F9869E5-D40B-324F-8CC4-F4BD87DCD509}">
      <dsp:nvSpPr>
        <dsp:cNvPr id="0" name=""/>
        <dsp:cNvSpPr/>
      </dsp:nvSpPr>
      <dsp:spPr>
        <a:xfrm>
          <a:off x="1362165" y="1383707"/>
          <a:ext cx="606501" cy="60650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F2054D-9EAB-914F-A65D-10F240E47329}">
      <dsp:nvSpPr>
        <dsp:cNvPr id="0" name=""/>
        <dsp:cNvSpPr/>
      </dsp:nvSpPr>
      <dsp:spPr>
        <a:xfrm>
          <a:off x="2118923" y="1812"/>
          <a:ext cx="1732860" cy="129354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1824652"/>
              <a:satOff val="-473"/>
              <a:lumOff val="5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2299C7-6719-6C4A-A0E0-E2F470F82E65}">
      <dsp:nvSpPr>
        <dsp:cNvPr id="0" name=""/>
        <dsp:cNvSpPr/>
      </dsp:nvSpPr>
      <dsp:spPr>
        <a:xfrm>
          <a:off x="2118923" y="1295355"/>
          <a:ext cx="1732860" cy="556223"/>
        </a:xfrm>
        <a:prstGeom prst="rect">
          <a:avLst/>
        </a:prstGeom>
        <a:solidFill>
          <a:schemeClr val="accent3">
            <a:hueOff val="1824652"/>
            <a:satOff val="-473"/>
            <a:lumOff val="523"/>
            <a:alphaOff val="0"/>
          </a:schemeClr>
        </a:solidFill>
        <a:ln w="15875" cap="flat" cmpd="sng" algn="ctr">
          <a:solidFill>
            <a:schemeClr val="accent3">
              <a:hueOff val="1824652"/>
              <a:satOff val="-473"/>
              <a:lumOff val="5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38100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 dirty="0"/>
        </a:p>
      </dsp:txBody>
      <dsp:txXfrm>
        <a:off x="2118923" y="1295355"/>
        <a:ext cx="1220324" cy="556223"/>
      </dsp:txXfrm>
    </dsp:sp>
    <dsp:sp modelId="{953E494A-7484-914C-B3C5-AD89799E1E7B}">
      <dsp:nvSpPr>
        <dsp:cNvPr id="0" name=""/>
        <dsp:cNvSpPr/>
      </dsp:nvSpPr>
      <dsp:spPr>
        <a:xfrm>
          <a:off x="3388268" y="1383707"/>
          <a:ext cx="606501" cy="60650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5875" cap="flat" cmpd="sng" algn="ctr">
          <a:solidFill>
            <a:schemeClr val="accent3">
              <a:tint val="40000"/>
              <a:alpha val="90000"/>
              <a:hueOff val="1823533"/>
              <a:satOff val="-245"/>
              <a:lumOff val="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4CB884-5B72-8E4A-AA27-382793CDD3D5}">
      <dsp:nvSpPr>
        <dsp:cNvPr id="0" name=""/>
        <dsp:cNvSpPr/>
      </dsp:nvSpPr>
      <dsp:spPr>
        <a:xfrm>
          <a:off x="4145026" y="1812"/>
          <a:ext cx="1732860" cy="129354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3649304"/>
              <a:satOff val="-947"/>
              <a:lumOff val="10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5310CA-0B25-F747-AE3C-018DE5C6A238}">
      <dsp:nvSpPr>
        <dsp:cNvPr id="0" name=""/>
        <dsp:cNvSpPr/>
      </dsp:nvSpPr>
      <dsp:spPr>
        <a:xfrm>
          <a:off x="4145026" y="1295355"/>
          <a:ext cx="1732860" cy="556223"/>
        </a:xfrm>
        <a:prstGeom prst="rect">
          <a:avLst/>
        </a:prstGeom>
        <a:solidFill>
          <a:schemeClr val="accent3">
            <a:hueOff val="3649304"/>
            <a:satOff val="-947"/>
            <a:lumOff val="1046"/>
            <a:alphaOff val="0"/>
          </a:schemeClr>
        </a:solidFill>
        <a:ln w="15875" cap="flat" cmpd="sng" algn="ctr">
          <a:solidFill>
            <a:schemeClr val="accent3">
              <a:hueOff val="3649304"/>
              <a:satOff val="-947"/>
              <a:lumOff val="10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38100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4145026" y="1295355"/>
        <a:ext cx="1220324" cy="556223"/>
      </dsp:txXfrm>
    </dsp:sp>
    <dsp:sp modelId="{CD3889AA-4122-AF42-AD4F-E24BB25668F2}">
      <dsp:nvSpPr>
        <dsp:cNvPr id="0" name=""/>
        <dsp:cNvSpPr/>
      </dsp:nvSpPr>
      <dsp:spPr>
        <a:xfrm>
          <a:off x="5414370" y="1383707"/>
          <a:ext cx="606501" cy="60650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5875" cap="flat" cmpd="sng" algn="ctr">
          <a:solidFill>
            <a:schemeClr val="accent3">
              <a:tint val="40000"/>
              <a:alpha val="90000"/>
              <a:hueOff val="3647066"/>
              <a:satOff val="-490"/>
              <a:lumOff val="1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95D2B5-2A85-D64A-A993-74793F864A41}">
      <dsp:nvSpPr>
        <dsp:cNvPr id="0" name=""/>
        <dsp:cNvSpPr/>
      </dsp:nvSpPr>
      <dsp:spPr>
        <a:xfrm>
          <a:off x="6171128" y="1812"/>
          <a:ext cx="1732860" cy="129354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5473956"/>
              <a:satOff val="-1420"/>
              <a:lumOff val="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C20065-6C35-CD4C-8D4A-5436C7EE361F}">
      <dsp:nvSpPr>
        <dsp:cNvPr id="0" name=""/>
        <dsp:cNvSpPr/>
      </dsp:nvSpPr>
      <dsp:spPr>
        <a:xfrm>
          <a:off x="6171128" y="1295355"/>
          <a:ext cx="1732860" cy="556223"/>
        </a:xfrm>
        <a:prstGeom prst="rect">
          <a:avLst/>
        </a:prstGeom>
        <a:solidFill>
          <a:schemeClr val="accent3">
            <a:hueOff val="5473956"/>
            <a:satOff val="-1420"/>
            <a:lumOff val="1569"/>
            <a:alphaOff val="0"/>
          </a:schemeClr>
        </a:solidFill>
        <a:ln w="15875" cap="flat" cmpd="sng" algn="ctr">
          <a:solidFill>
            <a:schemeClr val="accent3">
              <a:hueOff val="5473956"/>
              <a:satOff val="-1420"/>
              <a:lumOff val="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38100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 dirty="0"/>
        </a:p>
      </dsp:txBody>
      <dsp:txXfrm>
        <a:off x="6171128" y="1295355"/>
        <a:ext cx="1220324" cy="556223"/>
      </dsp:txXfrm>
    </dsp:sp>
    <dsp:sp modelId="{557BAF37-0629-CE4D-AC7F-B59D2BBD2C68}">
      <dsp:nvSpPr>
        <dsp:cNvPr id="0" name=""/>
        <dsp:cNvSpPr/>
      </dsp:nvSpPr>
      <dsp:spPr>
        <a:xfrm>
          <a:off x="7440472" y="1383707"/>
          <a:ext cx="606501" cy="606501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5875" cap="flat" cmpd="sng" algn="ctr">
          <a:solidFill>
            <a:schemeClr val="accent3">
              <a:tint val="40000"/>
              <a:alpha val="90000"/>
              <a:hueOff val="5470599"/>
              <a:satOff val="-735"/>
              <a:lumOff val="1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A96020-79B5-824A-9079-9D50168E4AA9}">
      <dsp:nvSpPr>
        <dsp:cNvPr id="0" name=""/>
        <dsp:cNvSpPr/>
      </dsp:nvSpPr>
      <dsp:spPr>
        <a:xfrm>
          <a:off x="8197230" y="1812"/>
          <a:ext cx="1732860" cy="129354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7298608"/>
              <a:satOff val="-1893"/>
              <a:lumOff val="20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0378BE-1731-9044-ADC7-1C706B45BDE4}">
      <dsp:nvSpPr>
        <dsp:cNvPr id="0" name=""/>
        <dsp:cNvSpPr/>
      </dsp:nvSpPr>
      <dsp:spPr>
        <a:xfrm>
          <a:off x="8197230" y="1295355"/>
          <a:ext cx="1732860" cy="556223"/>
        </a:xfrm>
        <a:prstGeom prst="rect">
          <a:avLst/>
        </a:prstGeom>
        <a:solidFill>
          <a:schemeClr val="accent3">
            <a:hueOff val="7298608"/>
            <a:satOff val="-1893"/>
            <a:lumOff val="2092"/>
            <a:alphaOff val="0"/>
          </a:schemeClr>
        </a:solidFill>
        <a:ln w="15875" cap="flat" cmpd="sng" algn="ctr">
          <a:solidFill>
            <a:schemeClr val="accent3">
              <a:hueOff val="7298608"/>
              <a:satOff val="-1893"/>
              <a:lumOff val="20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38100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 dirty="0"/>
        </a:p>
      </dsp:txBody>
      <dsp:txXfrm>
        <a:off x="8197230" y="1295355"/>
        <a:ext cx="1220324" cy="556223"/>
      </dsp:txXfrm>
    </dsp:sp>
    <dsp:sp modelId="{1F304C0F-B50F-3046-9348-0955F50FAF8B}">
      <dsp:nvSpPr>
        <dsp:cNvPr id="0" name=""/>
        <dsp:cNvSpPr/>
      </dsp:nvSpPr>
      <dsp:spPr>
        <a:xfrm>
          <a:off x="9466574" y="1383707"/>
          <a:ext cx="606501" cy="606501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  <a:ln w="15875" cap="flat" cmpd="sng" algn="ctr">
          <a:solidFill>
            <a:schemeClr val="accent3">
              <a:tint val="40000"/>
              <a:alpha val="90000"/>
              <a:hueOff val="7294132"/>
              <a:satOff val="-980"/>
              <a:lumOff val="2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714555-53D5-2146-9E56-E5A3010AFE78}">
      <dsp:nvSpPr>
        <dsp:cNvPr id="0" name=""/>
        <dsp:cNvSpPr/>
      </dsp:nvSpPr>
      <dsp:spPr>
        <a:xfrm>
          <a:off x="10223332" y="1812"/>
          <a:ext cx="1732860" cy="129354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9123261"/>
              <a:satOff val="-2367"/>
              <a:lumOff val="26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C12729-472D-9844-B510-5C4279ACD318}">
      <dsp:nvSpPr>
        <dsp:cNvPr id="0" name=""/>
        <dsp:cNvSpPr/>
      </dsp:nvSpPr>
      <dsp:spPr>
        <a:xfrm>
          <a:off x="10223332" y="1295355"/>
          <a:ext cx="1732860" cy="556223"/>
        </a:xfrm>
        <a:prstGeom prst="rect">
          <a:avLst/>
        </a:prstGeom>
        <a:solidFill>
          <a:schemeClr val="accent3">
            <a:hueOff val="9123261"/>
            <a:satOff val="-2367"/>
            <a:lumOff val="2614"/>
            <a:alphaOff val="0"/>
          </a:schemeClr>
        </a:solidFill>
        <a:ln w="15875" cap="flat" cmpd="sng" algn="ctr">
          <a:solidFill>
            <a:schemeClr val="accent3">
              <a:hueOff val="9123261"/>
              <a:satOff val="-2367"/>
              <a:lumOff val="26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38100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 dirty="0"/>
        </a:p>
      </dsp:txBody>
      <dsp:txXfrm>
        <a:off x="10223332" y="1295355"/>
        <a:ext cx="1220324" cy="556223"/>
      </dsp:txXfrm>
    </dsp:sp>
    <dsp:sp modelId="{FAD4BC64-085D-ED4B-99CA-C4C44A80E442}">
      <dsp:nvSpPr>
        <dsp:cNvPr id="0" name=""/>
        <dsp:cNvSpPr/>
      </dsp:nvSpPr>
      <dsp:spPr>
        <a:xfrm>
          <a:off x="11492677" y="1383707"/>
          <a:ext cx="606501" cy="606501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ln w="15875" cap="flat" cmpd="sng" algn="ctr">
          <a:solidFill>
            <a:schemeClr val="accent3">
              <a:tint val="40000"/>
              <a:alpha val="90000"/>
              <a:hueOff val="9117665"/>
              <a:satOff val="-1225"/>
              <a:lumOff val="2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C64132-CF5A-B34B-8B71-4893791FB569}">
      <dsp:nvSpPr>
        <dsp:cNvPr id="0" name=""/>
        <dsp:cNvSpPr/>
      </dsp:nvSpPr>
      <dsp:spPr>
        <a:xfrm>
          <a:off x="2118923" y="2290595"/>
          <a:ext cx="1732860" cy="129354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10947913"/>
              <a:satOff val="-2840"/>
              <a:lumOff val="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F7D58D-8255-034A-B41D-3BF65DF5B028}">
      <dsp:nvSpPr>
        <dsp:cNvPr id="0" name=""/>
        <dsp:cNvSpPr/>
      </dsp:nvSpPr>
      <dsp:spPr>
        <a:xfrm>
          <a:off x="2118923" y="3584139"/>
          <a:ext cx="1732860" cy="556223"/>
        </a:xfrm>
        <a:prstGeom prst="rect">
          <a:avLst/>
        </a:prstGeom>
        <a:solidFill>
          <a:schemeClr val="accent3">
            <a:hueOff val="10947913"/>
            <a:satOff val="-2840"/>
            <a:lumOff val="3137"/>
            <a:alphaOff val="0"/>
          </a:schemeClr>
        </a:solidFill>
        <a:ln w="15875" cap="flat" cmpd="sng" algn="ctr">
          <a:solidFill>
            <a:schemeClr val="accent3">
              <a:hueOff val="10947913"/>
              <a:satOff val="-2840"/>
              <a:lumOff val="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38100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 dirty="0"/>
        </a:p>
      </dsp:txBody>
      <dsp:txXfrm>
        <a:off x="2118923" y="3584139"/>
        <a:ext cx="1220324" cy="556223"/>
      </dsp:txXfrm>
    </dsp:sp>
    <dsp:sp modelId="{0D9CDEC5-7B6D-D044-819C-2EE3CFA18127}">
      <dsp:nvSpPr>
        <dsp:cNvPr id="0" name=""/>
        <dsp:cNvSpPr/>
      </dsp:nvSpPr>
      <dsp:spPr>
        <a:xfrm>
          <a:off x="3388268" y="3672490"/>
          <a:ext cx="606501" cy="606501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15875" cap="flat" cmpd="sng" algn="ctr">
          <a:solidFill>
            <a:schemeClr val="accent3">
              <a:tint val="40000"/>
              <a:alpha val="90000"/>
              <a:hueOff val="10941198"/>
              <a:satOff val="-1470"/>
              <a:lumOff val="3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F2A759-8A25-224A-96F0-8494627DBFAF}">
      <dsp:nvSpPr>
        <dsp:cNvPr id="0" name=""/>
        <dsp:cNvSpPr/>
      </dsp:nvSpPr>
      <dsp:spPr>
        <a:xfrm>
          <a:off x="4145026" y="2290595"/>
          <a:ext cx="1732860" cy="129354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12772565"/>
              <a:satOff val="-3313"/>
              <a:lumOff val="36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7B57E6-5B6D-4A46-8F87-181526A42A60}">
      <dsp:nvSpPr>
        <dsp:cNvPr id="0" name=""/>
        <dsp:cNvSpPr/>
      </dsp:nvSpPr>
      <dsp:spPr>
        <a:xfrm>
          <a:off x="4145026" y="3584139"/>
          <a:ext cx="1732860" cy="556223"/>
        </a:xfrm>
        <a:prstGeom prst="rect">
          <a:avLst/>
        </a:prstGeom>
        <a:solidFill>
          <a:schemeClr val="accent3">
            <a:hueOff val="12772565"/>
            <a:satOff val="-3313"/>
            <a:lumOff val="3660"/>
            <a:alphaOff val="0"/>
          </a:schemeClr>
        </a:solidFill>
        <a:ln w="15875" cap="flat" cmpd="sng" algn="ctr">
          <a:solidFill>
            <a:schemeClr val="accent3">
              <a:hueOff val="12772565"/>
              <a:satOff val="-3313"/>
              <a:lumOff val="36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38100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 dirty="0"/>
        </a:p>
      </dsp:txBody>
      <dsp:txXfrm>
        <a:off x="4145026" y="3584139"/>
        <a:ext cx="1220324" cy="556223"/>
      </dsp:txXfrm>
    </dsp:sp>
    <dsp:sp modelId="{89F90DF0-F144-EB4F-999B-8D7C8E31DA75}">
      <dsp:nvSpPr>
        <dsp:cNvPr id="0" name=""/>
        <dsp:cNvSpPr/>
      </dsp:nvSpPr>
      <dsp:spPr>
        <a:xfrm>
          <a:off x="5414370" y="3672490"/>
          <a:ext cx="606501" cy="606501"/>
        </a:xfrm>
        <a:prstGeom prst="ellipse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5875" cap="flat" cmpd="sng" algn="ctr">
          <a:solidFill>
            <a:schemeClr val="accent3">
              <a:tint val="40000"/>
              <a:alpha val="90000"/>
              <a:hueOff val="12764731"/>
              <a:satOff val="-1715"/>
              <a:lumOff val="4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AEA244-D290-0F44-B0EE-84B10419E02F}">
      <dsp:nvSpPr>
        <dsp:cNvPr id="0" name=""/>
        <dsp:cNvSpPr/>
      </dsp:nvSpPr>
      <dsp:spPr>
        <a:xfrm>
          <a:off x="6171128" y="2290595"/>
          <a:ext cx="1732860" cy="129354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14597216"/>
              <a:satOff val="-3787"/>
              <a:lumOff val="41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E60ED7-214B-FE43-B755-71D914F2339A}">
      <dsp:nvSpPr>
        <dsp:cNvPr id="0" name=""/>
        <dsp:cNvSpPr/>
      </dsp:nvSpPr>
      <dsp:spPr>
        <a:xfrm>
          <a:off x="6171128" y="3584139"/>
          <a:ext cx="1732860" cy="556223"/>
        </a:xfrm>
        <a:prstGeom prst="rect">
          <a:avLst/>
        </a:prstGeom>
        <a:solidFill>
          <a:schemeClr val="accent3">
            <a:hueOff val="14597216"/>
            <a:satOff val="-3787"/>
            <a:lumOff val="4183"/>
            <a:alphaOff val="0"/>
          </a:schemeClr>
        </a:solidFill>
        <a:ln w="15875" cap="flat" cmpd="sng" algn="ctr">
          <a:solidFill>
            <a:schemeClr val="accent3">
              <a:hueOff val="14597216"/>
              <a:satOff val="-3787"/>
              <a:lumOff val="41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38100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 dirty="0"/>
        </a:p>
      </dsp:txBody>
      <dsp:txXfrm>
        <a:off x="6171128" y="3584139"/>
        <a:ext cx="1220324" cy="556223"/>
      </dsp:txXfrm>
    </dsp:sp>
    <dsp:sp modelId="{8BAB1073-A1A7-F54B-828D-CA5CF3E247D3}">
      <dsp:nvSpPr>
        <dsp:cNvPr id="0" name=""/>
        <dsp:cNvSpPr/>
      </dsp:nvSpPr>
      <dsp:spPr>
        <a:xfrm>
          <a:off x="7440472" y="3672490"/>
          <a:ext cx="606501" cy="606501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5875" cap="flat" cmpd="sng" algn="ctr">
          <a:solidFill>
            <a:schemeClr val="accent3">
              <a:tint val="40000"/>
              <a:alpha val="90000"/>
              <a:hueOff val="14588264"/>
              <a:satOff val="-1960"/>
              <a:lumOff val="4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5D391D-1ED4-5745-8537-D030BA745CAD}">
      <dsp:nvSpPr>
        <dsp:cNvPr id="0" name=""/>
        <dsp:cNvSpPr/>
      </dsp:nvSpPr>
      <dsp:spPr>
        <a:xfrm>
          <a:off x="8197230" y="2290595"/>
          <a:ext cx="1732860" cy="129354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16421869"/>
              <a:satOff val="-4260"/>
              <a:lumOff val="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144013-7EA2-A641-B864-BAC30BBA8BEA}">
      <dsp:nvSpPr>
        <dsp:cNvPr id="0" name=""/>
        <dsp:cNvSpPr/>
      </dsp:nvSpPr>
      <dsp:spPr>
        <a:xfrm>
          <a:off x="8197230" y="3584139"/>
          <a:ext cx="1732860" cy="556223"/>
        </a:xfrm>
        <a:prstGeom prst="rect">
          <a:avLst/>
        </a:prstGeom>
        <a:solidFill>
          <a:schemeClr val="accent3">
            <a:hueOff val="16421869"/>
            <a:satOff val="-4260"/>
            <a:lumOff val="4706"/>
            <a:alphaOff val="0"/>
          </a:schemeClr>
        </a:solidFill>
        <a:ln w="15875" cap="flat" cmpd="sng" algn="ctr">
          <a:solidFill>
            <a:schemeClr val="accent3">
              <a:hueOff val="16421869"/>
              <a:satOff val="-4260"/>
              <a:lumOff val="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38100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 dirty="0"/>
        </a:p>
      </dsp:txBody>
      <dsp:txXfrm>
        <a:off x="8197230" y="3584139"/>
        <a:ext cx="1220324" cy="556223"/>
      </dsp:txXfrm>
    </dsp:sp>
    <dsp:sp modelId="{4012A3C0-FB91-C24E-A733-7879EBF59363}">
      <dsp:nvSpPr>
        <dsp:cNvPr id="0" name=""/>
        <dsp:cNvSpPr/>
      </dsp:nvSpPr>
      <dsp:spPr>
        <a:xfrm>
          <a:off x="9466574" y="3672490"/>
          <a:ext cx="606501" cy="606501"/>
        </a:xfrm>
        <a:prstGeom prst="ellipse">
          <a:avLst/>
        </a:prstGeom>
        <a:blipFill>
          <a:blip xmlns:r="http://schemas.openxmlformats.org/officeDocument/2006/relationships" r:embed="rId10"/>
          <a:srcRect/>
          <a:stretch>
            <a:fillRect l="-40000" r="-40000"/>
          </a:stretch>
        </a:blipFill>
        <a:ln w="15875" cap="flat" cmpd="sng" algn="ctr">
          <a:solidFill>
            <a:schemeClr val="accent3">
              <a:tint val="40000"/>
              <a:alpha val="90000"/>
              <a:hueOff val="16411796"/>
              <a:satOff val="-2205"/>
              <a:lumOff val="5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712CF-8632-B441-AFC0-D6A08C0D6A4C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AA9DE6-83A4-4E43-AF8B-1F2E00E61C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553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AA9DE6-83A4-4E43-AF8B-1F2E00E61C4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9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5E127517-7B78-7845-A83F-198F2349665B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A5AE7596-8264-D945-B635-48033C975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091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7517-7B78-7845-A83F-198F2349665B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7596-8264-D945-B635-48033C975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259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7517-7B78-7845-A83F-198F2349665B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7596-8264-D945-B635-48033C975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409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7517-7B78-7845-A83F-198F2349665B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7596-8264-D945-B635-48033C9754BB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6843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7517-7B78-7845-A83F-198F2349665B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7596-8264-D945-B635-48033C975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42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7517-7B78-7845-A83F-198F2349665B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7596-8264-D945-B635-48033C975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385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7517-7B78-7845-A83F-198F2349665B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7596-8264-D945-B635-48033C975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797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7517-7B78-7845-A83F-198F2349665B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7596-8264-D945-B635-48033C975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157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7517-7B78-7845-A83F-198F2349665B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7596-8264-D945-B635-48033C975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081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E6A999-B972-D04C-B197-34A8820C87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7B60F39-D175-FA4D-BEE6-6A7381CEE0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C7CB576-BA81-E346-B778-A1851F459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7517-7B78-7845-A83F-198F2349665B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F372078-8206-934D-97C4-14535AC2E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59ABC67-F2F7-CD4D-BD08-DCBDD4FC0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7596-8264-D945-B635-48033C975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5477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51CF5C-8745-8D42-A275-BA8695495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74711BC-E59F-E043-B1F5-39FEE1B40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1EA7AB2-624F-6C4C-9F86-E1F191621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7517-7B78-7845-A83F-198F2349665B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83E9234-9FE0-E24C-A263-96EC4F5E4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54DC633-2DD3-A546-9818-589B143BD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7596-8264-D945-B635-48033C975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399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7517-7B78-7845-A83F-198F2349665B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7596-8264-D945-B635-48033C975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8275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4431D8-27AD-4C46-8E67-C9767D17F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37B282A-279E-D842-A29D-45C9F0708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608AD37-ABCB-3849-AA90-5D0C8CE1B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7517-7B78-7845-A83F-198F2349665B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5E6D124-276C-634C-B3F4-FEC3E47A6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3819419-E9C2-7B4E-BE45-AAE7EA35D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7596-8264-D945-B635-48033C975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56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E7CB40B-D193-CB4D-81AA-AC88FECDB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B20B549-770D-0441-AE97-A7C16E2839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2BBADF6-51FB-3A49-8254-FC6F4B9DF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6670C35-5B36-C54D-8371-8194AA44E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7517-7B78-7845-A83F-198F2349665B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8CD147E-D731-EB42-91AD-C8B7FA94E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3B0D90C-6847-8645-AE09-40663F9F8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7596-8264-D945-B635-48033C975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912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384352-48CF-1142-A3CF-A6E149EC3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B08EC22-981E-BC4F-B225-F5E1544B75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755CD62-FCDF-D941-802C-1586C6B27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D4FEA87-8CD2-1747-B7FB-7D2C0FFC54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EF0A455-7773-8A4B-90DE-8E3497FF39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C7F7CAA-F433-2549-BBDA-DE7771C6A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7517-7B78-7845-A83F-198F2349665B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FFF736A-1E85-F746-88A6-C59F480C9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7297643-0F02-D148-9859-0A152B117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7596-8264-D945-B635-48033C975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5350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E8D168-FC3D-E04B-9055-BF35A392B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3146EDF-1BA7-7140-91BC-648288D9D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7517-7B78-7845-A83F-198F2349665B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177DC60-2C15-F44F-83B6-D43D687FF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4C790C5-592D-DD43-A2D1-17C08ACAD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7596-8264-D945-B635-48033C975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8274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3D3F18D-7C2B-6B48-A5CA-A1F8CE80E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7517-7B78-7845-A83F-198F2349665B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9B4E72D-01CF-1A43-BC6E-567D8E229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F8350B6-7776-F046-9CDA-227BE5B81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7596-8264-D945-B635-48033C975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1431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7DB12B-CB4D-1D49-B4C2-8A47AB9D9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9191AEA-7B52-C140-97B6-13BD4BEE9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E74A4C4-9593-FF48-9B1E-990AB2E5CA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0D64B4D-D66B-A74E-A3CD-FE636A0C0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7517-7B78-7845-A83F-198F2349665B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ED15602-D377-944B-96FA-D8D066323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FFBEEAB-3BD2-7F40-94D9-FD9E648E6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7596-8264-D945-B635-48033C975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276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9C724E-E0F7-3C4D-9D1C-27F1A81AB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1803256-D817-6040-BD4D-65DE2A80AE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0510B55-B163-9847-9196-F6CDD12564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16D0E54-DA8C-984D-B691-9713C75F6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7517-7B78-7845-A83F-198F2349665B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E22F6F1-A5CC-7042-AD72-AC37FC444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F5B0E3C-9125-7548-9A8A-A5F31E372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7596-8264-D945-B635-48033C975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5244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721F74D-A7B3-884C-AA8B-84FDD6FD1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4A4A0D1-7275-3C4A-B95F-E48C3073DD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CB7DEDD-E78A-DF4C-B806-8930B100B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7517-7B78-7845-A83F-198F2349665B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244C3DD-B09B-3843-B6B9-39A405E78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F4CBEEC-5DFF-A64A-A98F-2A29932EA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7596-8264-D945-B635-48033C975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2393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00E7EC74-91CE-6647-86FB-F1CA5BF2A3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C9FAF9A-7B38-324F-9FCA-1A13D26FC8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E9CF30A-D315-A14C-939D-BC1B6E78F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7517-7B78-7845-A83F-198F2349665B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EC7E0BD-CC00-7E45-9DFE-F1CEA7F9D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2CAC8D4-592D-B645-908F-8682CA1DF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7596-8264-D945-B635-48033C975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628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7517-7B78-7845-A83F-198F2349665B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7596-8264-D945-B635-48033C975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741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7517-7B78-7845-A83F-198F2349665B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7596-8264-D945-B635-48033C975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45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7517-7B78-7845-A83F-198F2349665B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7596-8264-D945-B635-48033C975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795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7517-7B78-7845-A83F-198F2349665B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7596-8264-D945-B635-48033C975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016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7517-7B78-7845-A83F-198F2349665B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7596-8264-D945-B635-48033C975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092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7517-7B78-7845-A83F-198F2349665B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7596-8264-D945-B635-48033C975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109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7517-7B78-7845-A83F-198F2349665B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7596-8264-D945-B635-48033C975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445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27517-7B78-7845-A83F-198F2349665B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E7596-8264-D945-B635-48033C975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537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  <p:sldLayoutId id="2147483983" r:id="rId12"/>
    <p:sldLayoutId id="2147483984" r:id="rId13"/>
    <p:sldLayoutId id="2147483985" r:id="rId14"/>
    <p:sldLayoutId id="2147483986" r:id="rId15"/>
    <p:sldLayoutId id="2147483987" r:id="rId16"/>
    <p:sldLayoutId id="214748398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2E60E4-A59A-A243-93DF-AD5FBFA18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90C7FCB-C694-3F4E-AAE4-04AA6E847A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90B9A33-0E82-644F-BF0E-C4D7E558B6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27517-7B78-7845-A83F-198F2349665B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3657669-6338-0842-B99A-EE456C4729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8FF1C5F-372A-6A43-8AFB-6ED392CB8C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E7596-8264-D945-B635-48033C975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99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24DB6C-5177-7340-AF50-2EAFB7F8E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884" y="532015"/>
            <a:ext cx="6327767" cy="213557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КАДРОВОЙ ПОЛИТИКИ </a:t>
            </a:r>
            <a:b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 </a:t>
            </a: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«РОССЕТИ ЦЕНТР ЗАКУПОК»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6F7CEA4-9D8D-D24B-A8E1-111850C12F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8348" y="6334298"/>
            <a:ext cx="1095303" cy="523702"/>
          </a:xfrm>
          <a:solidFill>
            <a:srgbClr val="6577A4">
              <a:alpha val="66000"/>
            </a:srgbClr>
          </a:solidFill>
        </p:spPr>
        <p:txBody>
          <a:bodyPr anchor="ctr"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75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74000">
              <a:schemeClr val="bg1"/>
            </a:gs>
            <a:gs pos="83000">
              <a:schemeClr val="bg1"/>
            </a:gs>
            <a:gs pos="99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033EE9E-CCE6-5F4B-B3BC-96BE42D7D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186256"/>
            <a:ext cx="9905998" cy="715952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Оплаты и мотивации труда. Социальная ответственность.</a:t>
            </a:r>
            <a:endParaRPr lang="ru-RU" sz="1800" dirty="0"/>
          </a:p>
        </p:txBody>
      </p:sp>
      <p:sp>
        <p:nvSpPr>
          <p:cNvPr id="4" name="Вертикальный свиток 3">
            <a:extLst>
              <a:ext uri="{FF2B5EF4-FFF2-40B4-BE49-F238E27FC236}">
                <a16:creationId xmlns:a16="http://schemas.microsoft.com/office/drawing/2014/main" xmlns="" id="{CEBEA29A-B527-FC41-93B8-2F7D49E4A22F}"/>
              </a:ext>
            </a:extLst>
          </p:cNvPr>
          <p:cNvSpPr/>
          <p:nvPr/>
        </p:nvSpPr>
        <p:spPr>
          <a:xfrm flipH="1">
            <a:off x="9388161" y="3449516"/>
            <a:ext cx="2261214" cy="1152691"/>
          </a:xfrm>
          <a:prstGeom prst="vertic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Добровольное медицинское страхование</a:t>
            </a:r>
          </a:p>
        </p:txBody>
      </p:sp>
      <p:sp>
        <p:nvSpPr>
          <p:cNvPr id="5" name="Вертикальный свиток 4">
            <a:extLst>
              <a:ext uri="{FF2B5EF4-FFF2-40B4-BE49-F238E27FC236}">
                <a16:creationId xmlns:a16="http://schemas.microsoft.com/office/drawing/2014/main" xmlns="" id="{7560BF81-3087-D74A-83D5-DF3B4F028D71}"/>
              </a:ext>
            </a:extLst>
          </p:cNvPr>
          <p:cNvSpPr/>
          <p:nvPr/>
        </p:nvSpPr>
        <p:spPr>
          <a:xfrm>
            <a:off x="500064" y="5061212"/>
            <a:ext cx="4070230" cy="1487518"/>
          </a:xfrm>
          <a:prstGeom prst="verticalScroll">
            <a:avLst>
              <a:gd name="adj" fmla="val 2018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dirty="0">
              <a:solidFill>
                <a:schemeClr val="tx1"/>
              </a:solidFill>
            </a:endParaRPr>
          </a:p>
          <a:p>
            <a:pPr algn="ctr"/>
            <a:endParaRPr lang="ru-RU" sz="1200" b="1" dirty="0">
              <a:solidFill>
                <a:schemeClr val="tx1"/>
              </a:solidFill>
            </a:endParaRP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Материальная помощь:</a:t>
            </a:r>
          </a:p>
          <a:p>
            <a:pPr algn="ctr"/>
            <a:endParaRPr lang="ru-RU" sz="1200" b="1" dirty="0">
              <a:solidFill>
                <a:schemeClr val="tx1"/>
              </a:solidFill>
            </a:endParaRPr>
          </a:p>
          <a:p>
            <a:pPr marL="285750" indent="-285750" algn="ctr">
              <a:buFont typeface="Wingdings" pitchFamily="2" charset="2"/>
              <a:buChar char="v"/>
            </a:pPr>
            <a:r>
              <a:rPr lang="ru-RU" alt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ежегодному оплачиваемому отпуску</a:t>
            </a:r>
          </a:p>
          <a:p>
            <a:pPr marL="285750" indent="-285750" algn="ctr">
              <a:buFont typeface="Wingdings" pitchFamily="2" charset="2"/>
              <a:buChar char="v"/>
            </a:pPr>
            <a:r>
              <a:rPr lang="ru-RU" alt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наградам</a:t>
            </a:r>
          </a:p>
          <a:p>
            <a:pPr marL="285750" indent="-285750" algn="ctr">
              <a:buFont typeface="Wingdings" pitchFamily="2" charset="2"/>
              <a:buChar char="v"/>
            </a:pPr>
            <a:r>
              <a:rPr lang="ru-RU" alt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юбилейным датам</a:t>
            </a:r>
          </a:p>
          <a:p>
            <a:pPr marL="285750" indent="-285750" algn="ctr">
              <a:buFont typeface="Wingdings" pitchFamily="2" charset="2"/>
              <a:buChar char="v"/>
            </a:pPr>
            <a:r>
              <a:rPr lang="ru-RU" alt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выходе на пенсию по старости</a:t>
            </a:r>
          </a:p>
          <a:p>
            <a:pPr marL="285750" indent="-285750" algn="ctr">
              <a:buFont typeface="Wingdings" pitchFamily="2" charset="2"/>
              <a:buChar char="v"/>
            </a:pPr>
            <a:r>
              <a:rPr lang="ru-RU" alt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рождению ребенка и других жизненных событий</a:t>
            </a:r>
          </a:p>
          <a:p>
            <a:pPr algn="ctr"/>
            <a:endParaRPr lang="ru-RU" alt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Вертикальный свиток 5">
            <a:extLst>
              <a:ext uri="{FF2B5EF4-FFF2-40B4-BE49-F238E27FC236}">
                <a16:creationId xmlns:a16="http://schemas.microsoft.com/office/drawing/2014/main" xmlns="" id="{24C66B88-FAAB-1B49-B50C-07514DB33633}"/>
              </a:ext>
            </a:extLst>
          </p:cNvPr>
          <p:cNvSpPr/>
          <p:nvPr/>
        </p:nvSpPr>
        <p:spPr>
          <a:xfrm>
            <a:off x="4570295" y="3449516"/>
            <a:ext cx="4516555" cy="3099214"/>
          </a:xfrm>
          <a:prstGeom prst="vertic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>
              <a:solidFill>
                <a:schemeClr val="tx1"/>
              </a:solidFill>
            </a:endParaRP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НПФ:</a:t>
            </a:r>
          </a:p>
          <a:p>
            <a:pPr algn="ctr"/>
            <a:endParaRPr lang="ru-RU" sz="1200" b="1" dirty="0">
              <a:solidFill>
                <a:schemeClr val="tx1"/>
              </a:solidFill>
            </a:endParaRPr>
          </a:p>
          <a:p>
            <a:r>
              <a:rPr lang="ru-RU" sz="1200" dirty="0" smtClean="0">
                <a:solidFill>
                  <a:schemeClr val="tx1"/>
                </a:solidFill>
              </a:rPr>
              <a:t>Участниками </a:t>
            </a:r>
            <a:r>
              <a:rPr lang="ru-RU" sz="1200" dirty="0">
                <a:solidFill>
                  <a:schemeClr val="tx1"/>
                </a:solidFill>
              </a:rPr>
              <a:t>Программы негосударственного пенсионного обеспечения работников АО </a:t>
            </a:r>
            <a:r>
              <a:rPr lang="ru-RU" sz="1200" dirty="0" smtClean="0">
                <a:solidFill>
                  <a:schemeClr val="tx1"/>
                </a:solidFill>
              </a:rPr>
              <a:t>«Россети Центр закупок» </a:t>
            </a:r>
            <a:r>
              <a:rPr lang="ru-RU" sz="1200" dirty="0">
                <a:solidFill>
                  <a:schemeClr val="tx1"/>
                </a:solidFill>
              </a:rPr>
              <a:t>являются все работники Общества.</a:t>
            </a:r>
          </a:p>
          <a:p>
            <a:r>
              <a:rPr lang="ru-RU" sz="1200" dirty="0">
                <a:solidFill>
                  <a:schemeClr val="tx1"/>
                </a:solidFill>
              </a:rPr>
              <a:t>Право на негосударственное пенсионное обеспечение за счёт средств Общества имеют работники: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ru-RU" sz="1200" dirty="0">
                <a:solidFill>
                  <a:schemeClr val="tx1"/>
                </a:solidFill>
              </a:rPr>
              <a:t>состоящие в штате Общества и имеющие непрерывный трудовой стаж работы в Обществе  не менее 10 (десяти) лет. 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ru-RU" sz="1200" dirty="0">
                <a:solidFill>
                  <a:schemeClr val="tx1"/>
                </a:solidFill>
              </a:rPr>
              <a:t>при достижении пенсионного возраста, дающего право на трудовую пенсию по старости на общих основаниях (для мужчин - 60 лет, для женщин - 55 лет)</a:t>
            </a:r>
            <a:endParaRPr lang="ru-RU" alt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Вертикальный свиток 6">
            <a:extLst>
              <a:ext uri="{FF2B5EF4-FFF2-40B4-BE49-F238E27FC236}">
                <a16:creationId xmlns:a16="http://schemas.microsoft.com/office/drawing/2014/main" xmlns="" id="{F5CD61EB-A6E4-A048-9A20-529C9E3D5F4D}"/>
              </a:ext>
            </a:extLst>
          </p:cNvPr>
          <p:cNvSpPr/>
          <p:nvPr/>
        </p:nvSpPr>
        <p:spPr>
          <a:xfrm>
            <a:off x="500064" y="3256984"/>
            <a:ext cx="4070232" cy="1487518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</a:endParaRPr>
          </a:p>
          <a:p>
            <a:pPr algn="ctr"/>
            <a:r>
              <a:rPr lang="ru-RU" sz="1200" b="1" dirty="0">
                <a:solidFill>
                  <a:schemeClr val="tx1"/>
                </a:solidFill>
              </a:rPr>
              <a:t>          Дополнительный оплачиваемый отпуск:</a:t>
            </a:r>
          </a:p>
          <a:p>
            <a:pPr algn="ctr"/>
            <a:endParaRPr lang="ru-RU" sz="1200" b="1" dirty="0">
              <a:solidFill>
                <a:schemeClr val="tx1"/>
              </a:solidFill>
            </a:endParaRPr>
          </a:p>
          <a:p>
            <a:pPr indent="-171450">
              <a:buFont typeface="Wingdings" pitchFamily="2" charset="2"/>
              <a:buChar char="v"/>
            </a:pPr>
            <a:r>
              <a:rPr lang="ru-RU" sz="1100" dirty="0">
                <a:solidFill>
                  <a:schemeClr val="tx1"/>
                </a:solidFill>
              </a:rPr>
              <a:t>К торжественным датам</a:t>
            </a:r>
          </a:p>
          <a:p>
            <a:pPr indent="-171450">
              <a:buFont typeface="Wingdings" pitchFamily="2" charset="2"/>
              <a:buChar char="v"/>
            </a:pPr>
            <a:r>
              <a:rPr lang="ru-RU" sz="1100" dirty="0">
                <a:solidFill>
                  <a:schemeClr val="tx1"/>
                </a:solidFill>
              </a:rPr>
              <a:t>1 сентября работникам, имеющим ребенка</a:t>
            </a:r>
          </a:p>
          <a:p>
            <a:pPr indent="-171450">
              <a:buFont typeface="Wingdings" pitchFamily="2" charset="2"/>
              <a:buChar char="v"/>
            </a:pPr>
            <a:r>
              <a:rPr lang="ru-RU" sz="1100" dirty="0">
                <a:solidFill>
                  <a:schemeClr val="tx1"/>
                </a:solidFill>
              </a:rPr>
              <a:t>В случае вступления в брак до 3-х дней</a:t>
            </a:r>
          </a:p>
          <a:p>
            <a:pPr indent="-171450">
              <a:buFont typeface="Wingdings" pitchFamily="2" charset="2"/>
              <a:buChar char="v"/>
            </a:pPr>
            <a:r>
              <a:rPr lang="ru-RU" altLang="ru-RU" sz="1100" dirty="0">
                <a:solidFill>
                  <a:schemeClr val="tx1"/>
                </a:solidFill>
              </a:rPr>
              <a:t>К рождению ребенка до 3-хдней</a:t>
            </a:r>
          </a:p>
          <a:p>
            <a:pPr algn="ctr"/>
            <a:endParaRPr lang="ru-RU" alt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Выноска со стрелкой вниз 9">
            <a:extLst>
              <a:ext uri="{FF2B5EF4-FFF2-40B4-BE49-F238E27FC236}">
                <a16:creationId xmlns:a16="http://schemas.microsoft.com/office/drawing/2014/main" xmlns="" id="{F2007C98-A66D-814F-9853-90ACEB7EEF1D}"/>
              </a:ext>
            </a:extLst>
          </p:cNvPr>
          <p:cNvSpPr/>
          <p:nvPr/>
        </p:nvSpPr>
        <p:spPr>
          <a:xfrm>
            <a:off x="2134357" y="1082818"/>
            <a:ext cx="1378895" cy="653636"/>
          </a:xfrm>
          <a:prstGeom prst="downArrowCallou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ОРД</a:t>
            </a:r>
          </a:p>
        </p:txBody>
      </p:sp>
      <p:sp>
        <p:nvSpPr>
          <p:cNvPr id="11" name="Документ 10">
            <a:extLst>
              <a:ext uri="{FF2B5EF4-FFF2-40B4-BE49-F238E27FC236}">
                <a16:creationId xmlns:a16="http://schemas.microsoft.com/office/drawing/2014/main" xmlns="" id="{5131550E-A97F-0948-A23F-E1781C95A7BA}"/>
              </a:ext>
            </a:extLst>
          </p:cNvPr>
          <p:cNvSpPr/>
          <p:nvPr/>
        </p:nvSpPr>
        <p:spPr>
          <a:xfrm>
            <a:off x="1256964" y="1781983"/>
            <a:ext cx="3375131" cy="1152690"/>
          </a:xfrm>
          <a:prstGeom prst="flowChartDocumen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Положение о социальном пакете работников 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АО </a:t>
            </a:r>
            <a:r>
              <a:rPr lang="ru-RU" sz="1400" b="1" dirty="0" smtClean="0">
                <a:solidFill>
                  <a:schemeClr val="tx1"/>
                </a:solidFill>
              </a:rPr>
              <a:t>«Россети центр закупок»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Выноска со стрелкой вниз 11">
            <a:extLst>
              <a:ext uri="{FF2B5EF4-FFF2-40B4-BE49-F238E27FC236}">
                <a16:creationId xmlns:a16="http://schemas.microsoft.com/office/drawing/2014/main" xmlns="" id="{76A226BC-7126-8843-BB96-3948ED353696}"/>
              </a:ext>
            </a:extLst>
          </p:cNvPr>
          <p:cNvSpPr/>
          <p:nvPr/>
        </p:nvSpPr>
        <p:spPr>
          <a:xfrm>
            <a:off x="5811412" y="1031065"/>
            <a:ext cx="1378895" cy="653636"/>
          </a:xfrm>
          <a:prstGeom prst="downArrowCallou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ОРД</a:t>
            </a:r>
          </a:p>
        </p:txBody>
      </p:sp>
      <p:sp>
        <p:nvSpPr>
          <p:cNvPr id="13" name="Документ 12">
            <a:extLst>
              <a:ext uri="{FF2B5EF4-FFF2-40B4-BE49-F238E27FC236}">
                <a16:creationId xmlns:a16="http://schemas.microsoft.com/office/drawing/2014/main" xmlns="" id="{B248E04D-8735-DE40-AAEA-DED2822E4337}"/>
              </a:ext>
            </a:extLst>
          </p:cNvPr>
          <p:cNvSpPr/>
          <p:nvPr/>
        </p:nvSpPr>
        <p:spPr>
          <a:xfrm>
            <a:off x="4813293" y="1812540"/>
            <a:ext cx="3375131" cy="1444444"/>
          </a:xfrm>
          <a:prstGeom prst="flowChartDocumen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Положение о негосударственном пенсионном обеспечении работников АО </a:t>
            </a:r>
            <a:r>
              <a:rPr lang="ru-RU" sz="1400" b="1" dirty="0" smtClean="0">
                <a:solidFill>
                  <a:schemeClr val="tx1"/>
                </a:solidFill>
              </a:rPr>
              <a:t>«Россети центр закупок»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Документ 13">
            <a:extLst>
              <a:ext uri="{FF2B5EF4-FFF2-40B4-BE49-F238E27FC236}">
                <a16:creationId xmlns:a16="http://schemas.microsoft.com/office/drawing/2014/main" xmlns="" id="{5E9CDF1E-C4BE-4F48-BBB5-023BF2690B59}"/>
              </a:ext>
            </a:extLst>
          </p:cNvPr>
          <p:cNvSpPr/>
          <p:nvPr/>
        </p:nvSpPr>
        <p:spPr>
          <a:xfrm>
            <a:off x="8431422" y="1819666"/>
            <a:ext cx="3375131" cy="1152690"/>
          </a:xfrm>
          <a:prstGeom prst="flowChartDocumen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Положение о страховой защите работников 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АО </a:t>
            </a:r>
            <a:r>
              <a:rPr lang="ru-RU" sz="1400" b="1" dirty="0" smtClean="0">
                <a:solidFill>
                  <a:schemeClr val="tx1"/>
                </a:solidFill>
              </a:rPr>
              <a:t>«Россети Центр закупок»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Выноска со стрелкой вниз 14">
            <a:extLst>
              <a:ext uri="{FF2B5EF4-FFF2-40B4-BE49-F238E27FC236}">
                <a16:creationId xmlns:a16="http://schemas.microsoft.com/office/drawing/2014/main" xmlns="" id="{63002162-D9C6-D44A-BF36-580CBA500BB1}"/>
              </a:ext>
            </a:extLst>
          </p:cNvPr>
          <p:cNvSpPr/>
          <p:nvPr/>
        </p:nvSpPr>
        <p:spPr>
          <a:xfrm>
            <a:off x="9388161" y="1003869"/>
            <a:ext cx="1378895" cy="653636"/>
          </a:xfrm>
          <a:prstGeom prst="downArrowCallou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ОРД</a:t>
            </a:r>
          </a:p>
        </p:txBody>
      </p:sp>
      <p:sp>
        <p:nvSpPr>
          <p:cNvPr id="16" name="Вертикальный свиток 15">
            <a:extLst>
              <a:ext uri="{FF2B5EF4-FFF2-40B4-BE49-F238E27FC236}">
                <a16:creationId xmlns:a16="http://schemas.microsoft.com/office/drawing/2014/main" xmlns="" id="{1F9C81CA-8FCE-5F40-9FFC-F47822F3BEEC}"/>
              </a:ext>
            </a:extLst>
          </p:cNvPr>
          <p:cNvSpPr/>
          <p:nvPr/>
        </p:nvSpPr>
        <p:spPr>
          <a:xfrm flipH="1">
            <a:off x="9388161" y="5045422"/>
            <a:ext cx="2261214" cy="1159830"/>
          </a:xfrm>
          <a:prstGeom prst="vertic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Страхование несчастных случаев и болезней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4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bg1"/>
            </a:gs>
            <a:gs pos="99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01F418-B0B4-064C-8277-3AD910B34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175605"/>
            <a:ext cx="9905998" cy="46733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Корпоративная жизнь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83E67C2-A9F9-FB43-8BA2-A7373DF6DD1D}"/>
              </a:ext>
            </a:extLst>
          </p:cNvPr>
          <p:cNvSpPr txBox="1"/>
          <p:nvPr/>
        </p:nvSpPr>
        <p:spPr>
          <a:xfrm>
            <a:off x="814388" y="642937"/>
            <a:ext cx="11158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Обществе уделяется большое внимание развитию корпоративных ценностей, таких как: командный дух, в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согласованность целей и действий сотрудников в доброжелательной атмосфере, взаимная поддержка, инициативность.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BADFF64-A514-1044-8362-2D57A401A873}"/>
              </a:ext>
            </a:extLst>
          </p:cNvPr>
          <p:cNvSpPr txBox="1"/>
          <p:nvPr/>
        </p:nvSpPr>
        <p:spPr>
          <a:xfrm>
            <a:off x="3753194" y="2009426"/>
            <a:ext cx="3929937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4445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«Россети Центр закупок»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2010 года ежегодно участвует в Открытом шахматном турнире среди энергетиков в память о великом шахматисте и выдающемся ученом-электроэнергетике М.М. Ботвиннике.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8096D3A-A87E-7A43-A114-5363C358FD4C}"/>
              </a:ext>
            </a:extLst>
          </p:cNvPr>
          <p:cNvSpPr/>
          <p:nvPr/>
        </p:nvSpPr>
        <p:spPr>
          <a:xfrm>
            <a:off x="165524" y="1378128"/>
            <a:ext cx="3587671" cy="258603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969" t="-4000" r="-4969" b="-4000"/>
            </a:stretch>
          </a:blipFill>
          <a:ln w="44450"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7A5ECB9-F921-1341-B32D-0355B97C0143}"/>
              </a:ext>
            </a:extLst>
          </p:cNvPr>
          <p:cNvSpPr txBox="1"/>
          <p:nvPr/>
        </p:nvSpPr>
        <p:spPr>
          <a:xfrm>
            <a:off x="665160" y="6229529"/>
            <a:ext cx="10858501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 доводит содержание и укрепление ценностей и норм до сотрудников всеми доступными способами, а также оказывает всяческую поддержку в их понимании.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5520702-9ED3-FD43-AA56-2C1DFDC59D84}"/>
              </a:ext>
            </a:extLst>
          </p:cNvPr>
          <p:cNvSpPr txBox="1"/>
          <p:nvPr/>
        </p:nvSpPr>
        <p:spPr>
          <a:xfrm>
            <a:off x="10177553" y="2521058"/>
            <a:ext cx="1904720" cy="20621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4445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проходят конкурсы детского рисунка, выставки детского творчества при совместном участии детей и родителей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F4CF5B83-5F52-304B-9A6E-617DF11FB613}"/>
              </a:ext>
            </a:extLst>
          </p:cNvPr>
          <p:cNvSpPr/>
          <p:nvPr/>
        </p:nvSpPr>
        <p:spPr>
          <a:xfrm>
            <a:off x="7814054" y="2020476"/>
            <a:ext cx="2363498" cy="2817047"/>
          </a:xfrm>
          <a:prstGeom prst="rect">
            <a:avLst/>
          </a:prstGeom>
          <a:blipFill dpi="0" rotWithShape="1">
            <a:blip r:embed="rId3"/>
            <a:srcRect/>
            <a:stretch>
              <a:fillRect l="-3673" t="-475" r="-3673" b="-475"/>
            </a:stretch>
          </a:blipFill>
          <a:ln w="444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0F70E35-D91E-F547-8C4D-03B9B95CB526}"/>
              </a:ext>
            </a:extLst>
          </p:cNvPr>
          <p:cNvSpPr txBox="1"/>
          <p:nvPr/>
        </p:nvSpPr>
        <p:spPr>
          <a:xfrm>
            <a:off x="3753192" y="4485410"/>
            <a:ext cx="3929937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444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 стремится укреплять семейные взгляды наших сотрудников, организовывать детские праздники и конкурсы, поощряет инициативных детей работников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B769FC4C-8DA5-7F4D-ACC0-285ED8763C67}"/>
              </a:ext>
            </a:extLst>
          </p:cNvPr>
          <p:cNvSpPr/>
          <p:nvPr/>
        </p:nvSpPr>
        <p:spPr>
          <a:xfrm>
            <a:off x="165523" y="4143375"/>
            <a:ext cx="3587671" cy="2007511"/>
          </a:xfrm>
          <a:prstGeom prst="rect">
            <a:avLst/>
          </a:prstGeom>
          <a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7000" b="-7000"/>
            </a:stretch>
          </a:blipFill>
          <a:ln w="44450"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54166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74000">
              <a:schemeClr val="bg1"/>
            </a:gs>
            <a:gs pos="83000">
              <a:schemeClr val="bg1"/>
            </a:gs>
            <a:gs pos="99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36D6F3-DBC0-0146-A1AB-80128F35F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90978"/>
            <a:ext cx="9905998" cy="5491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управления персоналом</a:t>
            </a:r>
          </a:p>
        </p:txBody>
      </p:sp>
      <p:sp>
        <p:nvSpPr>
          <p:cNvPr id="4" name="Облако 3">
            <a:extLst>
              <a:ext uri="{FF2B5EF4-FFF2-40B4-BE49-F238E27FC236}">
                <a16:creationId xmlns:a16="http://schemas.microsoft.com/office/drawing/2014/main" xmlns="" id="{4998BBD7-C1F2-5945-A1BE-4426316B163B}"/>
              </a:ext>
            </a:extLst>
          </p:cNvPr>
          <p:cNvSpPr/>
          <p:nvPr/>
        </p:nvSpPr>
        <p:spPr>
          <a:xfrm>
            <a:off x="3923606" y="1096226"/>
            <a:ext cx="2919789" cy="2455273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Развитие персонала</a:t>
            </a:r>
          </a:p>
        </p:txBody>
      </p:sp>
      <p:sp>
        <p:nvSpPr>
          <p:cNvPr id="5" name="Облако 4">
            <a:extLst>
              <a:ext uri="{FF2B5EF4-FFF2-40B4-BE49-F238E27FC236}">
                <a16:creationId xmlns:a16="http://schemas.microsoft.com/office/drawing/2014/main" xmlns="" id="{DD286237-2B23-3448-A7C6-6EEDC2465051}"/>
              </a:ext>
            </a:extLst>
          </p:cNvPr>
          <p:cNvSpPr/>
          <p:nvPr/>
        </p:nvSpPr>
        <p:spPr>
          <a:xfrm>
            <a:off x="3923606" y="4266617"/>
            <a:ext cx="2919790" cy="2455273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Управление персоналом</a:t>
            </a:r>
          </a:p>
        </p:txBody>
      </p:sp>
      <p:sp>
        <p:nvSpPr>
          <p:cNvPr id="6" name="Прямоугольник с двумя скругленными противолежащими углами 5">
            <a:extLst>
              <a:ext uri="{FF2B5EF4-FFF2-40B4-BE49-F238E27FC236}">
                <a16:creationId xmlns:a16="http://schemas.microsoft.com/office/drawing/2014/main" xmlns="" id="{096355ED-3CA7-CB41-8F18-CC377AF32C59}"/>
              </a:ext>
            </a:extLst>
          </p:cNvPr>
          <p:cNvSpPr/>
          <p:nvPr/>
        </p:nvSpPr>
        <p:spPr>
          <a:xfrm>
            <a:off x="6931985" y="640078"/>
            <a:ext cx="5226685" cy="3367571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100% работников закупочных подразделений должны иметь профессиональную подготовку в области закупочной деятельности.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Внутреннее обучение в АО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«Россети Центр закупок»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вновь принимаемых работников в целях адаптации и наставничества с индивидуальными планами стажировки для обучения трудовым навыкам, требующимися для эффективного выполнения работы.  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Все работники Общества должны соответствовать Профессиональным стандартам, введенным с 1 июля 2016 г. Федеральным законом № 122-ФЗ.</a:t>
            </a:r>
          </a:p>
        </p:txBody>
      </p:sp>
      <p:sp>
        <p:nvSpPr>
          <p:cNvPr id="7" name="Прямоугольник с двумя скругленными противолежащими углами 6">
            <a:extLst>
              <a:ext uri="{FF2B5EF4-FFF2-40B4-BE49-F238E27FC236}">
                <a16:creationId xmlns:a16="http://schemas.microsoft.com/office/drawing/2014/main" xmlns="" id="{8E363FEA-6EB8-FC44-AF42-4F3291652DBF}"/>
              </a:ext>
            </a:extLst>
          </p:cNvPr>
          <p:cNvSpPr/>
          <p:nvPr/>
        </p:nvSpPr>
        <p:spPr>
          <a:xfrm>
            <a:off x="6931985" y="4130507"/>
            <a:ext cx="5138095" cy="272749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 действуют следующие принципы: строгий отбор 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персонала, расстановка кадров, использование командного метода работы (взаимозаменяемость), зависимость оплаты труда от его результатов (использована система материального стимулирования), развитие корпоративных ценностей и культуры.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Внедрен и действует «Порядок организации и прохождения практики в АО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«Россети Центр закупок»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студентами образовательных учреждений».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AC2CC189-3F93-714A-96CF-8B6BCA09D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925" y="640079"/>
            <a:ext cx="3522500" cy="6126944"/>
          </a:xfr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1600" b="1" dirty="0">
                <a:latin typeface="Times New Roman" pitchFamily="18" charset="0"/>
                <a:cs typeface="Arial" charset="0"/>
              </a:rPr>
              <a:t>Основной концепцией развития персонала является понимание персонала как ресурса Общества. </a:t>
            </a:r>
          </a:p>
          <a:p>
            <a:pPr marL="0" indent="0">
              <a:lnSpc>
                <a:spcPct val="100000"/>
              </a:lnSpc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Идея заключается в предоставлении и поддержании работоспособности необходимого для АО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«Россети Центр закупок»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персонала: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позволяющего предоставлять качественные услуги;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соответствовать постоянно изменяющимся и возрастающим требованиям к уровню квалификации;  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способностью персонала к творческому, инновационному развитию, для достижения как целей Общества, так и личных целей работников</a:t>
            </a:r>
            <a:r>
              <a:rPr lang="ru-RU" sz="1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8504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74000">
              <a:schemeClr val="bg1"/>
            </a:gs>
            <a:gs pos="83000">
              <a:schemeClr val="bg1"/>
            </a:gs>
            <a:gs pos="99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5FD9CE-7CED-9D45-B69C-E0C260A6C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12081"/>
            <a:ext cx="9905998" cy="1097741"/>
          </a:xfrm>
        </p:spPr>
        <p:txBody>
          <a:bodyPr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этап. определение целей кадровой политики Общества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ерфолента 4">
            <a:extLst>
              <a:ext uri="{FF2B5EF4-FFF2-40B4-BE49-F238E27FC236}">
                <a16:creationId xmlns:a16="http://schemas.microsoft.com/office/drawing/2014/main" xmlns="" id="{B1C36148-4F9F-454F-A25D-C990F1B6E075}"/>
              </a:ext>
            </a:extLst>
          </p:cNvPr>
          <p:cNvSpPr/>
          <p:nvPr/>
        </p:nvSpPr>
        <p:spPr>
          <a:xfrm>
            <a:off x="1141413" y="829056"/>
            <a:ext cx="10084605" cy="6028944"/>
          </a:xfrm>
          <a:prstGeom prst="flowChartPunchedTap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</a:rPr>
              <a:t>Привлечение квалифицированного персонала для решения текущих и перспективных задач Общества с минимальными затратами и в кратчайшие сроки.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</a:rPr>
              <a:t>Создание условий для закрепления и оптимального использования высококвалифицированного персонала.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</a:rPr>
              <a:t>Обеспечение постоянного роста профессиональной подготовки работников и высокого качественного уровня персонала для решения задач по повышению уровня оказания услуг. 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</a:rPr>
              <a:t>Создание и совершенствование системы кадрового резерва для наиболее эффективного использования кадрового потенциала Общества. 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</a:rPr>
              <a:t>Развитие корпоративной культуры и поддержание благоприятного морально-психологического климата.</a:t>
            </a:r>
          </a:p>
        </p:txBody>
      </p:sp>
    </p:spTree>
    <p:extLst>
      <p:ext uri="{BB962C8B-B14F-4D97-AF65-F5344CB8AC3E}">
        <p14:creationId xmlns:p14="http://schemas.microsoft.com/office/powerpoint/2010/main" val="3518787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74000">
              <a:schemeClr val="bg1"/>
            </a:gs>
            <a:gs pos="83000">
              <a:schemeClr val="bg1"/>
            </a:gs>
            <a:gs pos="99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1F4CD7-6FCF-E641-990B-BF8605B05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197711"/>
            <a:ext cx="9905998" cy="86908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этап. определение основных принципов кадровой политики Общества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храненные данные 3">
            <a:extLst>
              <a:ext uri="{FF2B5EF4-FFF2-40B4-BE49-F238E27FC236}">
                <a16:creationId xmlns:a16="http://schemas.microsoft.com/office/drawing/2014/main" xmlns="" id="{0D78DE30-9085-1A42-B49F-EDD4AE6C62E8}"/>
              </a:ext>
            </a:extLst>
          </p:cNvPr>
          <p:cNvSpPr/>
          <p:nvPr/>
        </p:nvSpPr>
        <p:spPr>
          <a:xfrm>
            <a:off x="0" y="971264"/>
            <a:ext cx="12192000" cy="5886736"/>
          </a:xfrm>
          <a:prstGeom prst="flowChartOnlineStorag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принципы развития персонала АО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«Россети Центр закупок»: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 – человеческий ресурс, способный обеспечить ей конкурентные преимущества и достижение лидерских позиций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 – капитал, приобретенный в ходе развития, а расходы на персонал рассматриваются как долгосрочные инвестиции в развитие Общества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 – носитель корпоративной культуры и ценностей и способствует созданию образа организации, обеспечивающего идентификацию, доверие и отношение заказчиков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«Россети Центр закупок»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как работодатель и персонал должны выступать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социальные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партнеры, разделяющие цели производства и способы их достижения, определенные стратегией и политикой Общества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«Россети Центр закупок»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работодатель и персонал ориентируются на установление длительных трудовых отношений, основанных на соблюдении требований трудового законодательства и позволяющих работнику полностью реализовывать имеющийся уровень профессиональной компетенции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персоналом должно быть интегрировано в стратегию развития Общества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Экономическая обоснованность: любые затраты на кадровые мероприятия должны окупаться через результаты хозяйственной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1434686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bg1"/>
            </a:gs>
            <a:gs pos="99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BDA27B-39F4-B04B-8DC3-2A0F92E3E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140847"/>
            <a:ext cx="9905998" cy="448281"/>
          </a:xfrm>
        </p:spPr>
        <p:txBody>
          <a:bodyPr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этап. разработка кадровой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A4C8FA7C-2D6B-D34A-AFCC-38C3C018BA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972110"/>
              </p:ext>
            </p:extLst>
          </p:nvPr>
        </p:nvGraphicFramePr>
        <p:xfrm>
          <a:off x="0" y="719666"/>
          <a:ext cx="12192000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451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74000">
              <a:schemeClr val="bg1"/>
            </a:gs>
            <a:gs pos="83000">
              <a:schemeClr val="bg1"/>
            </a:gs>
            <a:gs pos="99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D0D9B4-FCE7-5A41-B682-E23FD75E8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61318"/>
            <a:ext cx="9905998" cy="47172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этап. формирование подразделения по  работе с персоналом</a:t>
            </a:r>
            <a:endParaRPr lang="ru-RU" sz="2000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32368A39-7546-0A4C-A021-1104D6979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9456" y="-219456"/>
            <a:ext cx="12691872" cy="954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385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74000">
              <a:schemeClr val="bg1"/>
            </a:gs>
            <a:gs pos="83000">
              <a:schemeClr val="bg1"/>
            </a:gs>
            <a:gs pos="99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7D7965-68E3-AD4E-8225-B2722B041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182880"/>
            <a:ext cx="9905998" cy="678267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этап. формирование и защита среднесрочного и годового плана работы </a:t>
            </a:r>
            <a: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endParaRPr lang="ru-RU" sz="2000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F383E675-D4C8-DF4C-9666-1BD3D999C0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0184447"/>
              </p:ext>
            </p:extLst>
          </p:nvPr>
        </p:nvGraphicFramePr>
        <p:xfrm>
          <a:off x="0" y="2600915"/>
          <a:ext cx="12192000" cy="4280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80BDC3A-C851-5D45-BA0C-30DD1DBC9379}"/>
              </a:ext>
            </a:extLst>
          </p:cNvPr>
          <p:cNvSpPr txBox="1"/>
          <p:nvPr/>
        </p:nvSpPr>
        <p:spPr>
          <a:xfrm>
            <a:off x="161884" y="2724558"/>
            <a:ext cx="16625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/>
              <a:t>Постоянная часть заработной платы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9380B87-1639-8E48-BB04-B45410E5DED8}"/>
              </a:ext>
            </a:extLst>
          </p:cNvPr>
          <p:cNvSpPr txBox="1"/>
          <p:nvPr/>
        </p:nvSpPr>
        <p:spPr>
          <a:xfrm>
            <a:off x="6295238" y="2970778"/>
            <a:ext cx="15186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/>
              <a:t>Социальные выплаты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C234EFC-B080-2A45-80CC-DBE08BED62B5}"/>
              </a:ext>
            </a:extLst>
          </p:cNvPr>
          <p:cNvSpPr txBox="1"/>
          <p:nvPr/>
        </p:nvSpPr>
        <p:spPr>
          <a:xfrm>
            <a:off x="8256189" y="2986167"/>
            <a:ext cx="16625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/>
              <a:t>Страхование персонала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E79C254-142F-5E43-A8BD-EBD93FED8187}"/>
              </a:ext>
            </a:extLst>
          </p:cNvPr>
          <p:cNvSpPr txBox="1"/>
          <p:nvPr/>
        </p:nvSpPr>
        <p:spPr>
          <a:xfrm>
            <a:off x="4150906" y="5088815"/>
            <a:ext cx="181037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/>
              <a:t>Обучение и повышение квалификации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933C11D-E252-8D49-8F8E-B52D793E52E9}"/>
              </a:ext>
            </a:extLst>
          </p:cNvPr>
          <p:cNvSpPr txBox="1"/>
          <p:nvPr/>
        </p:nvSpPr>
        <p:spPr>
          <a:xfrm>
            <a:off x="10216137" y="2909223"/>
            <a:ext cx="170916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50" b="1" dirty="0"/>
              <a:t>Негосударственное пенсионное обеспечение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D5466EC-FEF1-0544-91D6-000CF16C32AF}"/>
              </a:ext>
            </a:extLst>
          </p:cNvPr>
          <p:cNvSpPr txBox="1"/>
          <p:nvPr/>
        </p:nvSpPr>
        <p:spPr>
          <a:xfrm>
            <a:off x="2159788" y="4984143"/>
            <a:ext cx="1655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/>
              <a:t>Охрана труда, </a:t>
            </a:r>
            <a:r>
              <a:rPr lang="ru-RU" sz="1500" b="1" dirty="0" err="1"/>
              <a:t>спецоценка</a:t>
            </a:r>
            <a:r>
              <a:rPr lang="ru-RU" sz="1500" b="1" dirty="0"/>
              <a:t> и пожарная безопасность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75ABD67-1917-8F43-937E-8BFF92E729B3}"/>
              </a:ext>
            </a:extLst>
          </p:cNvPr>
          <p:cNvSpPr txBox="1"/>
          <p:nvPr/>
        </p:nvSpPr>
        <p:spPr>
          <a:xfrm>
            <a:off x="6236090" y="5011871"/>
            <a:ext cx="16369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/>
              <a:t>Культурные, спортивные и детские мероприятия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086B07D-75AA-3542-BFE1-3A1F47C1B053}"/>
              </a:ext>
            </a:extLst>
          </p:cNvPr>
          <p:cNvSpPr txBox="1"/>
          <p:nvPr/>
        </p:nvSpPr>
        <p:spPr>
          <a:xfrm>
            <a:off x="4150906" y="2770192"/>
            <a:ext cx="18231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/>
              <a:t>Переменная часть заработной платы (премии)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D9EEFC8-D183-344D-9FA5-0FA0C75B8B42}"/>
              </a:ext>
            </a:extLst>
          </p:cNvPr>
          <p:cNvSpPr txBox="1"/>
          <p:nvPr/>
        </p:nvSpPr>
        <p:spPr>
          <a:xfrm>
            <a:off x="2169190" y="3016413"/>
            <a:ext cx="16369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/>
              <a:t>Доплаты и надбавки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B8DEF11-3B1F-4A4F-80BD-07E2ABCBF593}"/>
              </a:ext>
            </a:extLst>
          </p:cNvPr>
          <p:cNvSpPr txBox="1"/>
          <p:nvPr/>
        </p:nvSpPr>
        <p:spPr>
          <a:xfrm>
            <a:off x="8256189" y="5088815"/>
            <a:ext cx="166254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/>
              <a:t>Расходы на подбор персонала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FD9E1FD-1B8D-7042-B76E-532D9F6DF724}"/>
              </a:ext>
            </a:extLst>
          </p:cNvPr>
          <p:cNvSpPr txBox="1"/>
          <p:nvPr/>
        </p:nvSpPr>
        <p:spPr>
          <a:xfrm>
            <a:off x="1473573" y="1378391"/>
            <a:ext cx="63994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Бизнес-план АО </a:t>
            </a:r>
            <a:r>
              <a:rPr lang="ru-RU" sz="2000" dirty="0" smtClean="0"/>
              <a:t>«Россети Центр закупок» </a:t>
            </a:r>
            <a:r>
              <a:rPr lang="ru-RU" sz="2000" dirty="0"/>
              <a:t>утверждается Советом Директоров на ежегодной основе в соответствии с ОРД</a:t>
            </a:r>
          </a:p>
        </p:txBody>
      </p:sp>
      <p:sp>
        <p:nvSpPr>
          <p:cNvPr id="22" name="Выноска со стрелкой вниз 21">
            <a:extLst>
              <a:ext uri="{FF2B5EF4-FFF2-40B4-BE49-F238E27FC236}">
                <a16:creationId xmlns:a16="http://schemas.microsoft.com/office/drawing/2014/main" xmlns="" id="{D66B1381-A2D7-7B43-B3D3-A1B0C1A59A7A}"/>
              </a:ext>
            </a:extLst>
          </p:cNvPr>
          <p:cNvSpPr/>
          <p:nvPr/>
        </p:nvSpPr>
        <p:spPr>
          <a:xfrm>
            <a:off x="9024969" y="618339"/>
            <a:ext cx="1378895" cy="653636"/>
          </a:xfrm>
          <a:prstGeom prst="downArrowCallou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ОРД</a:t>
            </a:r>
          </a:p>
        </p:txBody>
      </p:sp>
      <p:sp>
        <p:nvSpPr>
          <p:cNvPr id="24" name="Документ 23">
            <a:extLst>
              <a:ext uri="{FF2B5EF4-FFF2-40B4-BE49-F238E27FC236}">
                <a16:creationId xmlns:a16="http://schemas.microsoft.com/office/drawing/2014/main" xmlns="" id="{51365A0C-DE95-3A4C-B38D-DBAD4151C4DE}"/>
              </a:ext>
            </a:extLst>
          </p:cNvPr>
          <p:cNvSpPr/>
          <p:nvPr/>
        </p:nvSpPr>
        <p:spPr>
          <a:xfrm>
            <a:off x="8026802" y="1375785"/>
            <a:ext cx="3375228" cy="1152690"/>
          </a:xfrm>
          <a:prstGeom prst="flowChartDocumen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Положение по бизнес-планированию АО </a:t>
            </a:r>
            <a:r>
              <a:rPr lang="ru-RU" b="1" dirty="0" smtClean="0">
                <a:solidFill>
                  <a:schemeClr val="tx1"/>
                </a:solidFill>
              </a:rPr>
              <a:t>«Россети Центр закупок» 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686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DECFADF-8620-3F4B-884F-1516AC0A5B69}"/>
              </a:ext>
            </a:extLst>
          </p:cNvPr>
          <p:cNvSpPr txBox="1"/>
          <p:nvPr/>
        </p:nvSpPr>
        <p:spPr>
          <a:xfrm>
            <a:off x="0" y="1157288"/>
            <a:ext cx="6757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932105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74000">
              <a:schemeClr val="bg1"/>
            </a:gs>
            <a:gs pos="86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0F40BB-FC8E-4F43-94A8-7FD89E341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209" y="184607"/>
            <a:ext cx="9778583" cy="715176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Этап. Диагностика организации: Специфика деятельности АО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«Россети Центр закупок»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01607FF-7EBD-E042-9D8D-AD3E792DA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789" y="899782"/>
            <a:ext cx="6100789" cy="2589117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Выполняет функции организатора конкурсных и иных регламентированных неконкурсных процедур ПАО 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«Россети»,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филиалов и других заказчиков, является 100% дочерним Обществом ПАО 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«Россети». </a:t>
            </a: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95CB639-8F48-B048-9C1C-1A630C02DAFA}"/>
              </a:ext>
            </a:extLst>
          </p:cNvPr>
          <p:cNvSpPr txBox="1"/>
          <p:nvPr/>
        </p:nvSpPr>
        <p:spPr>
          <a:xfrm>
            <a:off x="6430916" y="903577"/>
            <a:ext cx="5444092" cy="258532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АО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«Россети Центр закупок»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одной из ведущих компаний по проведению конкурентных закупочных процедур в электроэнергетической отрасли, специализирующейся на объектах электросетевого комплекса, обладающей ресурсами, опытом и потенциалом для решения любых задач в данном направлении деятельности, охватывающей все федеральные округа Российской Федерации.</a:t>
            </a:r>
            <a:endParaRPr lang="ru-RU" dirty="0"/>
          </a:p>
        </p:txBody>
      </p:sp>
      <p:sp>
        <p:nvSpPr>
          <p:cNvPr id="6" name="Стрелка вниз 5">
            <a:extLst>
              <a:ext uri="{FF2B5EF4-FFF2-40B4-BE49-F238E27FC236}">
                <a16:creationId xmlns:a16="http://schemas.microsoft.com/office/drawing/2014/main" xmlns="" id="{8805F1FC-FFF6-E841-9945-B3085235631A}"/>
              </a:ext>
            </a:extLst>
          </p:cNvPr>
          <p:cNvSpPr/>
          <p:nvPr/>
        </p:nvSpPr>
        <p:spPr>
          <a:xfrm rot="19521509">
            <a:off x="2623833" y="3238079"/>
            <a:ext cx="468000" cy="900000"/>
          </a:xfrm>
          <a:prstGeom prst="downArrow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accent5">
                  <a:shade val="74000"/>
                  <a:satMod val="128000"/>
                  <a:lumMod val="100000"/>
                </a:schemeClr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>
            <a:extLst>
              <a:ext uri="{FF2B5EF4-FFF2-40B4-BE49-F238E27FC236}">
                <a16:creationId xmlns:a16="http://schemas.microsoft.com/office/drawing/2014/main" xmlns="" id="{96CDC6F7-97CD-E440-A27D-74C871204734}"/>
              </a:ext>
            </a:extLst>
          </p:cNvPr>
          <p:cNvSpPr/>
          <p:nvPr/>
        </p:nvSpPr>
        <p:spPr>
          <a:xfrm rot="2143594">
            <a:off x="9689068" y="3331882"/>
            <a:ext cx="468000" cy="900000"/>
          </a:xfrm>
          <a:prstGeom prst="downArrow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accent5">
                  <a:shade val="74000"/>
                  <a:satMod val="128000"/>
                  <a:lumMod val="100000"/>
                </a:schemeClr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B7EB6C8-CB1E-554E-8697-A40A212F9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8611" y="3688080"/>
            <a:ext cx="6444609" cy="304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47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74000">
              <a:schemeClr val="bg1"/>
            </a:gs>
            <a:gs pos="86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6" name="Picture 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2696826"/>
            <a:ext cx="6229350" cy="399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5FB04F-4F69-B149-A36D-E41BE58BE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55586"/>
            <a:ext cx="9905998" cy="461665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Действующая структура управления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AE52C77-1780-554A-9FC0-1763067F9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5543" y="916021"/>
            <a:ext cx="3250270" cy="366573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Высший орган управления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0C0B949-1FF0-7044-9216-CFE1C6322C3D}"/>
              </a:ext>
            </a:extLst>
          </p:cNvPr>
          <p:cNvSpPr txBox="1"/>
          <p:nvPr/>
        </p:nvSpPr>
        <p:spPr>
          <a:xfrm>
            <a:off x="6603497" y="849102"/>
            <a:ext cx="3012363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собрание акционеров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15265D6-018A-BD42-AEA5-95292BD80834}"/>
              </a:ext>
            </a:extLst>
          </p:cNvPr>
          <p:cNvSpPr txBox="1"/>
          <p:nvPr/>
        </p:nvSpPr>
        <p:spPr>
          <a:xfrm>
            <a:off x="1736909" y="1426687"/>
            <a:ext cx="3647537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руководство деятельностью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9720290-FBB4-CF4A-9D7D-219312AC83BD}"/>
              </a:ext>
            </a:extLst>
          </p:cNvPr>
          <p:cNvSpPr txBox="1"/>
          <p:nvPr/>
        </p:nvSpPr>
        <p:spPr>
          <a:xfrm>
            <a:off x="6632158" y="1430990"/>
            <a:ext cx="298370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 директоров Общества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D84D81D-3EB2-9D44-B991-59EDBDFF3B40}"/>
              </a:ext>
            </a:extLst>
          </p:cNvPr>
          <p:cNvSpPr txBox="1"/>
          <p:nvPr/>
        </p:nvSpPr>
        <p:spPr>
          <a:xfrm>
            <a:off x="1646467" y="1958293"/>
            <a:ext cx="382842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текущей деятельностью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A175232-15A9-9B46-8E95-454572458B92}"/>
              </a:ext>
            </a:extLst>
          </p:cNvPr>
          <p:cNvSpPr txBox="1"/>
          <p:nvPr/>
        </p:nvSpPr>
        <p:spPr>
          <a:xfrm>
            <a:off x="6632158" y="1948816"/>
            <a:ext cx="3742628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Генеральный директор, избираемый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Советом директоров Общества </a:t>
            </a:r>
          </a:p>
        </p:txBody>
      </p:sp>
      <p:sp>
        <p:nvSpPr>
          <p:cNvPr id="9" name="Стрелка вправо 8">
            <a:extLst>
              <a:ext uri="{FF2B5EF4-FFF2-40B4-BE49-F238E27FC236}">
                <a16:creationId xmlns:a16="http://schemas.microsoft.com/office/drawing/2014/main" xmlns="" id="{DDF85705-C979-B346-AC0D-BFB77717F210}"/>
              </a:ext>
            </a:extLst>
          </p:cNvPr>
          <p:cNvSpPr/>
          <p:nvPr/>
        </p:nvSpPr>
        <p:spPr>
          <a:xfrm>
            <a:off x="5517790" y="777597"/>
            <a:ext cx="900000" cy="5040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>
            <a:extLst>
              <a:ext uri="{FF2B5EF4-FFF2-40B4-BE49-F238E27FC236}">
                <a16:creationId xmlns:a16="http://schemas.microsoft.com/office/drawing/2014/main" xmlns="" id="{BCE7D71F-1A3F-CF40-82E1-E91A906094AB}"/>
              </a:ext>
            </a:extLst>
          </p:cNvPr>
          <p:cNvSpPr/>
          <p:nvPr/>
        </p:nvSpPr>
        <p:spPr>
          <a:xfrm>
            <a:off x="5528713" y="1370569"/>
            <a:ext cx="900000" cy="5040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>
            <a:extLst>
              <a:ext uri="{FF2B5EF4-FFF2-40B4-BE49-F238E27FC236}">
                <a16:creationId xmlns:a16="http://schemas.microsoft.com/office/drawing/2014/main" xmlns="" id="{E4DBB5B7-18FF-3942-992D-523EA56D61F4}"/>
              </a:ext>
            </a:extLst>
          </p:cNvPr>
          <p:cNvSpPr/>
          <p:nvPr/>
        </p:nvSpPr>
        <p:spPr>
          <a:xfrm>
            <a:off x="5579750" y="1923756"/>
            <a:ext cx="900000" cy="5040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87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74000">
              <a:schemeClr val="bg1"/>
            </a:gs>
            <a:gs pos="86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1FFEB1-56EF-7440-B3C8-9AA6FC96F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7992"/>
            <a:ext cx="9905998" cy="838807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этап. Кадровый аудит. Анализ соответствия применяемых кадровых технологий стратегии компании, структуре бизнеса и законодательству</a:t>
            </a:r>
            <a:endParaRPr lang="ru-RU" sz="2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C64121C-E21E-604F-B4EE-0BE4C3EDD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1433" y="1217309"/>
            <a:ext cx="2880000" cy="4641850"/>
          </a:xfrm>
          <a:solidFill>
            <a:schemeClr val="tx2">
              <a:lumMod val="20000"/>
              <a:lumOff val="80000"/>
            </a:schemeClr>
          </a:solidFill>
          <a:ln w="44450">
            <a:solidFill>
              <a:schemeClr val="tx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1700" b="1" u="sng" dirty="0"/>
              <a:t>Первая концепция </a:t>
            </a:r>
            <a:r>
              <a:rPr lang="ru-RU" sz="1700" dirty="0"/>
              <a:t>предполагает, что стратегия управления персоналом определяется стратегией развития АО </a:t>
            </a:r>
            <a:r>
              <a:rPr lang="ru-RU" sz="1700" dirty="0" smtClean="0"/>
              <a:t>«Россети Центр закупок». </a:t>
            </a:r>
            <a:r>
              <a:rPr lang="ru-RU" sz="1700" dirty="0"/>
              <a:t>Управление персоналом выполняет   обслуживающую функцию, которая заключается в предоставлении и поддержании работоспособности необходимого для АО </a:t>
            </a:r>
            <a:r>
              <a:rPr lang="ru-RU" sz="1700" dirty="0" smtClean="0"/>
              <a:t>«Россети Центр закупок» </a:t>
            </a:r>
            <a:r>
              <a:rPr lang="ru-RU" sz="1700" dirty="0"/>
              <a:t>персонала.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8649CA0-82B1-6941-A638-61D01BE30351}"/>
              </a:ext>
            </a:extLst>
          </p:cNvPr>
          <p:cNvSpPr txBox="1"/>
          <p:nvPr/>
        </p:nvSpPr>
        <p:spPr>
          <a:xfrm>
            <a:off x="8570243" y="1394999"/>
            <a:ext cx="2880001" cy="428647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4445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700" b="1" u="sng" dirty="0"/>
              <a:t>Вторая концепция </a:t>
            </a:r>
            <a:r>
              <a:rPr lang="ru-RU" sz="1700" dirty="0"/>
              <a:t>основывается  на том, что работники рассматриваются как самостоятельные ресурсы, при помощи которых, в зависимости от их качества и способностей, можно решать различные задачи. В данном случае стратегии кадровой политики зависят от имеющихся или потенциальных кадровых ресурсов.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37CF3A8-B894-4647-AE98-4A4AE41917E7}"/>
              </a:ext>
            </a:extLst>
          </p:cNvPr>
          <p:cNvSpPr txBox="1"/>
          <p:nvPr/>
        </p:nvSpPr>
        <p:spPr>
          <a:xfrm>
            <a:off x="951433" y="5952014"/>
            <a:ext cx="10508858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4445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/>
              <a:t>Третья концепция </a:t>
            </a:r>
            <a:r>
              <a:rPr lang="ru-RU" sz="1600" dirty="0"/>
              <a:t>является синтезом двух предыдущих. </a:t>
            </a:r>
            <a:endParaRPr lang="ru-RU" sz="1600" dirty="0" smtClean="0"/>
          </a:p>
          <a:p>
            <a:pPr algn="ctr"/>
            <a:r>
              <a:rPr lang="ru-RU" sz="1600" dirty="0" smtClean="0"/>
              <a:t>Стратегия </a:t>
            </a:r>
            <a:r>
              <a:rPr lang="ru-RU" sz="1600" dirty="0"/>
              <a:t>АО </a:t>
            </a:r>
            <a:r>
              <a:rPr lang="ru-RU" sz="1600" dirty="0" smtClean="0"/>
              <a:t>«Россети Центр закупок» </a:t>
            </a:r>
            <a:r>
              <a:rPr lang="ru-RU" sz="1600" dirty="0"/>
              <a:t>сопоставляется с имеющимися и потенциальными кадровыми ресурсами, определяется соответствие направлениям стратегии кадровой </a:t>
            </a:r>
            <a:r>
              <a:rPr lang="ru-RU" sz="1600" dirty="0" smtClean="0"/>
              <a:t>политики</a:t>
            </a:r>
            <a:endParaRPr lang="ru-RU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BA1FB18-92B1-F94C-A24A-86A97910EC2A}"/>
              </a:ext>
            </a:extLst>
          </p:cNvPr>
          <p:cNvSpPr txBox="1"/>
          <p:nvPr/>
        </p:nvSpPr>
        <p:spPr>
          <a:xfrm>
            <a:off x="4787600" y="1474652"/>
            <a:ext cx="2820003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600" dirty="0"/>
              <a:t>Планирование персонала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5694416-9A92-A54D-A11C-AACD844129D1}"/>
              </a:ext>
            </a:extLst>
          </p:cNvPr>
          <p:cNvSpPr txBox="1"/>
          <p:nvPr/>
        </p:nvSpPr>
        <p:spPr>
          <a:xfrm>
            <a:off x="5135776" y="2200799"/>
            <a:ext cx="2124299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600" dirty="0"/>
              <a:t>Подбор персонала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A9273CA-BE31-3D4C-BDAF-894E053F8C6F}"/>
              </a:ext>
            </a:extLst>
          </p:cNvPr>
          <p:cNvSpPr txBox="1"/>
          <p:nvPr/>
        </p:nvSpPr>
        <p:spPr>
          <a:xfrm>
            <a:off x="4979482" y="2958680"/>
            <a:ext cx="2436886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600" dirty="0"/>
              <a:t>Адаптация персонала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84E4288-A2D7-4C44-9413-54C96B112760}"/>
              </a:ext>
            </a:extLst>
          </p:cNvPr>
          <p:cNvSpPr txBox="1"/>
          <p:nvPr/>
        </p:nvSpPr>
        <p:spPr>
          <a:xfrm>
            <a:off x="5151003" y="3632926"/>
            <a:ext cx="2093843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600" dirty="0"/>
              <a:t>Оценка персонала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9AA4D17-F801-4444-B225-1813C51ADC3D}"/>
              </a:ext>
            </a:extLst>
          </p:cNvPr>
          <p:cNvSpPr txBox="1"/>
          <p:nvPr/>
        </p:nvSpPr>
        <p:spPr>
          <a:xfrm>
            <a:off x="5164629" y="4397817"/>
            <a:ext cx="2066592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600" dirty="0"/>
              <a:t>Оплата персонала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C221B77-EE73-A042-B08A-613C112689BC}"/>
              </a:ext>
            </a:extLst>
          </p:cNvPr>
          <p:cNvSpPr txBox="1"/>
          <p:nvPr/>
        </p:nvSpPr>
        <p:spPr>
          <a:xfrm>
            <a:off x="5079670" y="5103000"/>
            <a:ext cx="2236511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600" dirty="0"/>
              <a:t>Развитие персонала</a:t>
            </a:r>
          </a:p>
        </p:txBody>
      </p:sp>
      <p:sp>
        <p:nvSpPr>
          <p:cNvPr id="12" name="Стрелка вправо 11">
            <a:extLst>
              <a:ext uri="{FF2B5EF4-FFF2-40B4-BE49-F238E27FC236}">
                <a16:creationId xmlns:a16="http://schemas.microsoft.com/office/drawing/2014/main" xmlns="" id="{907C833B-4E54-3B4A-A164-1951AABC3485}"/>
              </a:ext>
            </a:extLst>
          </p:cNvPr>
          <p:cNvSpPr/>
          <p:nvPr/>
        </p:nvSpPr>
        <p:spPr>
          <a:xfrm>
            <a:off x="3777246" y="1502093"/>
            <a:ext cx="864913" cy="3600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>
            <a:extLst>
              <a:ext uri="{FF2B5EF4-FFF2-40B4-BE49-F238E27FC236}">
                <a16:creationId xmlns:a16="http://schemas.microsoft.com/office/drawing/2014/main" xmlns="" id="{F16A16F5-DEB2-0646-86A9-4E371EC95497}"/>
              </a:ext>
            </a:extLst>
          </p:cNvPr>
          <p:cNvSpPr/>
          <p:nvPr/>
        </p:nvSpPr>
        <p:spPr>
          <a:xfrm>
            <a:off x="3763262" y="2219237"/>
            <a:ext cx="864913" cy="3600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>
            <a:extLst>
              <a:ext uri="{FF2B5EF4-FFF2-40B4-BE49-F238E27FC236}">
                <a16:creationId xmlns:a16="http://schemas.microsoft.com/office/drawing/2014/main" xmlns="" id="{32E97A93-316F-3841-B42F-CC6602146E76}"/>
              </a:ext>
            </a:extLst>
          </p:cNvPr>
          <p:cNvSpPr/>
          <p:nvPr/>
        </p:nvSpPr>
        <p:spPr>
          <a:xfrm>
            <a:off x="3806420" y="4407149"/>
            <a:ext cx="864913" cy="3600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>
            <a:extLst>
              <a:ext uri="{FF2B5EF4-FFF2-40B4-BE49-F238E27FC236}">
                <a16:creationId xmlns:a16="http://schemas.microsoft.com/office/drawing/2014/main" xmlns="" id="{3999B1F2-0C25-8C48-AD18-3D8908FDB511}"/>
              </a:ext>
            </a:extLst>
          </p:cNvPr>
          <p:cNvSpPr/>
          <p:nvPr/>
        </p:nvSpPr>
        <p:spPr>
          <a:xfrm>
            <a:off x="3806419" y="5121438"/>
            <a:ext cx="864913" cy="3600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>
            <a:extLst>
              <a:ext uri="{FF2B5EF4-FFF2-40B4-BE49-F238E27FC236}">
                <a16:creationId xmlns:a16="http://schemas.microsoft.com/office/drawing/2014/main" xmlns="" id="{3D5B7ABF-3A19-8E40-87D5-0C645492C558}"/>
              </a:ext>
            </a:extLst>
          </p:cNvPr>
          <p:cNvSpPr/>
          <p:nvPr/>
        </p:nvSpPr>
        <p:spPr>
          <a:xfrm rot="10800000">
            <a:off x="7763455" y="2963346"/>
            <a:ext cx="864913" cy="3600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>
            <a:extLst>
              <a:ext uri="{FF2B5EF4-FFF2-40B4-BE49-F238E27FC236}">
                <a16:creationId xmlns:a16="http://schemas.microsoft.com/office/drawing/2014/main" xmlns="" id="{DE9D1524-6935-D747-B2D6-09B6A8D3643F}"/>
              </a:ext>
            </a:extLst>
          </p:cNvPr>
          <p:cNvSpPr/>
          <p:nvPr/>
        </p:nvSpPr>
        <p:spPr>
          <a:xfrm rot="10800000">
            <a:off x="7749472" y="3631089"/>
            <a:ext cx="864913" cy="3600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>
            <a:extLst>
              <a:ext uri="{FF2B5EF4-FFF2-40B4-BE49-F238E27FC236}">
                <a16:creationId xmlns:a16="http://schemas.microsoft.com/office/drawing/2014/main" xmlns="" id="{6628244C-3C23-F44F-ADF5-5F845C3F6D78}"/>
              </a:ext>
            </a:extLst>
          </p:cNvPr>
          <p:cNvSpPr/>
          <p:nvPr/>
        </p:nvSpPr>
        <p:spPr>
          <a:xfrm rot="10800000">
            <a:off x="7763456" y="4407149"/>
            <a:ext cx="864913" cy="3600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>
            <a:extLst>
              <a:ext uri="{FF2B5EF4-FFF2-40B4-BE49-F238E27FC236}">
                <a16:creationId xmlns:a16="http://schemas.microsoft.com/office/drawing/2014/main" xmlns="" id="{D616C272-DDD2-2946-9CEA-9969198EF9F1}"/>
              </a:ext>
            </a:extLst>
          </p:cNvPr>
          <p:cNvSpPr/>
          <p:nvPr/>
        </p:nvSpPr>
        <p:spPr>
          <a:xfrm rot="10800000">
            <a:off x="7749472" y="5120551"/>
            <a:ext cx="864913" cy="3600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74000">
              <a:schemeClr val="bg1"/>
            </a:gs>
            <a:gs pos="86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55B94E-6DCD-4147-B8E2-3ADFE7C85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175605"/>
            <a:ext cx="9905998" cy="69593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Студенческая практика</a:t>
            </a:r>
          </a:p>
        </p:txBody>
      </p:sp>
      <p:sp>
        <p:nvSpPr>
          <p:cNvPr id="4" name="Выноска со стрелкой вниз 3">
            <a:extLst>
              <a:ext uri="{FF2B5EF4-FFF2-40B4-BE49-F238E27FC236}">
                <a16:creationId xmlns:a16="http://schemas.microsoft.com/office/drawing/2014/main" xmlns="" id="{83979245-869F-6944-A295-80E3B7358C8A}"/>
              </a:ext>
            </a:extLst>
          </p:cNvPr>
          <p:cNvSpPr/>
          <p:nvPr/>
        </p:nvSpPr>
        <p:spPr>
          <a:xfrm>
            <a:off x="8169472" y="734112"/>
            <a:ext cx="2139554" cy="957263"/>
          </a:xfrm>
          <a:prstGeom prst="downArrowCallou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ОРД</a:t>
            </a:r>
          </a:p>
        </p:txBody>
      </p:sp>
      <p:sp>
        <p:nvSpPr>
          <p:cNvPr id="5" name="Документ 4">
            <a:extLst>
              <a:ext uri="{FF2B5EF4-FFF2-40B4-BE49-F238E27FC236}">
                <a16:creationId xmlns:a16="http://schemas.microsoft.com/office/drawing/2014/main" xmlns="" id="{2CD47823-C40C-4F4C-8F39-488327BDDDAB}"/>
              </a:ext>
            </a:extLst>
          </p:cNvPr>
          <p:cNvSpPr/>
          <p:nvPr/>
        </p:nvSpPr>
        <p:spPr>
          <a:xfrm>
            <a:off x="7291387" y="1818576"/>
            <a:ext cx="3895725" cy="1926947"/>
          </a:xfrm>
          <a:prstGeom prst="flowChartDocumen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порядке организации и прохождения практики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 </a:t>
            </a:r>
            <a:r>
              <a:rPr lang="ru-RU" alt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«Россети Центр закупок»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студентами образовательных организаций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xmlns="" id="{57C1377F-838D-0641-ACD8-3D885CCD31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2866459"/>
              </p:ext>
            </p:extLst>
          </p:nvPr>
        </p:nvGraphicFramePr>
        <p:xfrm>
          <a:off x="7499349" y="3487441"/>
          <a:ext cx="4110036" cy="2970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xmlns="" id="{2C45BE2B-EA55-7A49-A9D4-A86F9ED810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3787691"/>
              </p:ext>
            </p:extLst>
          </p:nvPr>
        </p:nvGraphicFramePr>
        <p:xfrm>
          <a:off x="139072" y="695021"/>
          <a:ext cx="6699878" cy="4915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Овал 2"/>
          <p:cNvSpPr/>
          <p:nvPr/>
        </p:nvSpPr>
        <p:spPr>
          <a:xfrm>
            <a:off x="581025" y="5800725"/>
            <a:ext cx="6019800" cy="77152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bg1"/>
                </a:solidFill>
              </a:rPr>
              <a:t>Организацию прохождения практики студентов осуществляет Дирекция по учету и отчетности, кадрам, планированию и анализу АО «</a:t>
            </a:r>
            <a:r>
              <a:rPr lang="ru-RU" sz="1100" dirty="0" err="1">
                <a:solidFill>
                  <a:schemeClr val="bg1"/>
                </a:solidFill>
              </a:rPr>
              <a:t>Россети</a:t>
            </a:r>
            <a:r>
              <a:rPr lang="ru-RU" sz="1100" dirty="0">
                <a:solidFill>
                  <a:schemeClr val="bg1"/>
                </a:solidFill>
              </a:rPr>
              <a:t> Центр закупок»</a:t>
            </a:r>
          </a:p>
        </p:txBody>
      </p:sp>
    </p:spTree>
    <p:extLst>
      <p:ext uri="{BB962C8B-B14F-4D97-AF65-F5344CB8AC3E}">
        <p14:creationId xmlns:p14="http://schemas.microsoft.com/office/powerpoint/2010/main" val="374357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74000">
              <a:schemeClr val="bg1"/>
            </a:gs>
            <a:gs pos="86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1E121C-B2E2-AD44-8EB2-BDF6BCEF0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318480"/>
            <a:ext cx="9905998" cy="448281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Адаптация и наставничество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CFCCCF1-DBF8-B643-9D03-37A91E408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1126" y="1315038"/>
            <a:ext cx="4714874" cy="1608139"/>
          </a:xfrm>
          <a:solidFill>
            <a:schemeClr val="accent2">
              <a:lumMod val="20000"/>
              <a:lumOff val="80000"/>
            </a:schemeClr>
          </a:solidFill>
          <a:ln w="34925"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«Россети Центр закупок»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вновь принимаемых работников в целях  адаптации и наставничества реализовано внутреннее обучение.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Документ 4">
            <a:extLst>
              <a:ext uri="{FF2B5EF4-FFF2-40B4-BE49-F238E27FC236}">
                <a16:creationId xmlns:a16="http://schemas.microsoft.com/office/drawing/2014/main" xmlns="" id="{AA6EC275-B428-2C4F-B380-A647BDA0DCDF}"/>
              </a:ext>
            </a:extLst>
          </p:cNvPr>
          <p:cNvSpPr/>
          <p:nvPr/>
        </p:nvSpPr>
        <p:spPr>
          <a:xfrm>
            <a:off x="1209675" y="4558409"/>
            <a:ext cx="5057775" cy="1981111"/>
          </a:xfrm>
          <a:prstGeom prst="flowChartDocumen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«Положение об адаптации и наставничестве в </a:t>
            </a:r>
          </a:p>
          <a:p>
            <a:pPr algn="ctr"/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 </a:t>
            </a:r>
            <a:r>
              <a:rPr lang="ru-RU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«Россети центр закупок»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953F4CB-EDD9-E046-BE72-018F7A927AC5}"/>
              </a:ext>
            </a:extLst>
          </p:cNvPr>
          <p:cNvSpPr txBox="1"/>
          <p:nvPr/>
        </p:nvSpPr>
        <p:spPr>
          <a:xfrm>
            <a:off x="6572251" y="948690"/>
            <a:ext cx="4886326" cy="59093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444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цели процесса адаптации:</a:t>
            </a:r>
          </a:p>
          <a:p>
            <a:pPr marL="285750" indent="-285750" algn="just">
              <a:buFont typeface="Wingdings" pitchFamily="2" charset="2"/>
              <a:buChar char="ü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подготовка новых работников Общества на основе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индивидуальных планов стажировки для обучения трудовым навыкам, требующимся для эффективного выполнения работы.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деловых функций под наблюдением наставника с регулярным получением конструктивной обратной связи. </a:t>
            </a:r>
          </a:p>
          <a:p>
            <a:pPr marL="285750" indent="-285750" algn="just">
              <a:buFont typeface="Wingdings" pitchFamily="2" charset="2"/>
              <a:buChar char="ü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Упорядочивание процесса развития профессиональных компетенций, развитие способности самостоятельно и качественно выполнять возложенные на работника задачи по занимаемой должности.</a:t>
            </a:r>
          </a:p>
          <a:p>
            <a:pPr marL="285750" indent="-285750" algn="just">
              <a:buFont typeface="Wingdings" pitchFamily="2" charset="2"/>
              <a:buChar char="ü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необходимой эффективности работы для вновь принятых работников в наиболее короткие сроки. </a:t>
            </a:r>
          </a:p>
          <a:p>
            <a:pPr marL="285750" indent="-285750" algn="just">
              <a:buFont typeface="Wingdings" pitchFamily="2" charset="2"/>
              <a:buChar char="ü"/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Адаптация к корпоративной культуре, усвоению традиций и правил поведения в данном структурном подразделении и в Обществе в целом.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Выноска со стрелкой вниз 6">
            <a:extLst>
              <a:ext uri="{FF2B5EF4-FFF2-40B4-BE49-F238E27FC236}">
                <a16:creationId xmlns:a16="http://schemas.microsoft.com/office/drawing/2014/main" xmlns="" id="{73B1AA81-D62A-1846-9B31-387A208F8901}"/>
              </a:ext>
            </a:extLst>
          </p:cNvPr>
          <p:cNvSpPr/>
          <p:nvPr/>
        </p:nvSpPr>
        <p:spPr>
          <a:xfrm>
            <a:off x="2497931" y="3456192"/>
            <a:ext cx="2139554" cy="957263"/>
          </a:xfrm>
          <a:prstGeom prst="downArrowCallou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ОРД</a:t>
            </a:r>
          </a:p>
        </p:txBody>
      </p:sp>
    </p:spTree>
    <p:extLst>
      <p:ext uri="{BB962C8B-B14F-4D97-AF65-F5344CB8AC3E}">
        <p14:creationId xmlns:p14="http://schemas.microsoft.com/office/powerpoint/2010/main" val="371684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34000">
              <a:schemeClr val="bg1"/>
            </a:gs>
            <a:gs pos="86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4DFD21-C22C-8141-BC5B-98DFF9FF1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16372"/>
            <a:ext cx="9905998" cy="448281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адаптации</a:t>
            </a:r>
          </a:p>
        </p:txBody>
      </p:sp>
      <p:sp>
        <p:nvSpPr>
          <p:cNvPr id="19" name="Ссылка на другую страницу 18">
            <a:extLst>
              <a:ext uri="{FF2B5EF4-FFF2-40B4-BE49-F238E27FC236}">
                <a16:creationId xmlns:a16="http://schemas.microsoft.com/office/drawing/2014/main" xmlns="" id="{D72795A6-1336-E849-8266-C170E92A8EE9}"/>
              </a:ext>
            </a:extLst>
          </p:cNvPr>
          <p:cNvSpPr/>
          <p:nvPr/>
        </p:nvSpPr>
        <p:spPr>
          <a:xfrm rot="16200000">
            <a:off x="1439171" y="261338"/>
            <a:ext cx="1488202" cy="3040905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>
              <a:spcBef>
                <a:spcPct val="0"/>
              </a:spcBef>
            </a:pPr>
            <a:r>
              <a:rPr lang="ru-RU" altLang="ru-RU" sz="1600" b="1" dirty="0">
                <a:solidFill>
                  <a:schemeClr val="tx1"/>
                </a:solidFill>
              </a:rPr>
              <a:t>Введение в Общество.</a:t>
            </a:r>
          </a:p>
          <a:p>
            <a:pPr algn="ctr">
              <a:spcBef>
                <a:spcPct val="0"/>
              </a:spcBef>
            </a:pPr>
            <a:r>
              <a:rPr lang="ru-RU" altLang="ru-RU" sz="1600" b="1" dirty="0">
                <a:solidFill>
                  <a:schemeClr val="tx1"/>
                </a:solidFill>
              </a:rPr>
              <a:t> Определение </a:t>
            </a:r>
          </a:p>
          <a:p>
            <a:pPr algn="ctr">
              <a:spcBef>
                <a:spcPct val="0"/>
              </a:spcBef>
            </a:pPr>
            <a:r>
              <a:rPr lang="ru-RU" altLang="ru-RU" sz="1600" b="1" dirty="0">
                <a:solidFill>
                  <a:schemeClr val="tx1"/>
                </a:solidFill>
              </a:rPr>
              <a:t>целей,</a:t>
            </a:r>
          </a:p>
          <a:p>
            <a:pPr algn="ctr">
              <a:spcBef>
                <a:spcPct val="0"/>
              </a:spcBef>
            </a:pPr>
            <a:r>
              <a:rPr lang="ru-RU" altLang="ru-RU" sz="1600" b="1" dirty="0">
                <a:solidFill>
                  <a:schemeClr val="tx1"/>
                </a:solidFill>
              </a:rPr>
              <a:t> задач.</a:t>
            </a:r>
            <a:endParaRPr lang="ru-RU" sz="1600" dirty="0"/>
          </a:p>
        </p:txBody>
      </p:sp>
      <p:sp>
        <p:nvSpPr>
          <p:cNvPr id="20" name="Ссылка на другую страницу 19">
            <a:extLst>
              <a:ext uri="{FF2B5EF4-FFF2-40B4-BE49-F238E27FC236}">
                <a16:creationId xmlns:a16="http://schemas.microsoft.com/office/drawing/2014/main" xmlns="" id="{CD6C74DD-D765-1D4B-A234-79EEAEA06114}"/>
              </a:ext>
            </a:extLst>
          </p:cNvPr>
          <p:cNvSpPr/>
          <p:nvPr/>
        </p:nvSpPr>
        <p:spPr>
          <a:xfrm rot="16200000">
            <a:off x="4969665" y="76116"/>
            <a:ext cx="1488202" cy="3439742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>
              <a:spcBef>
                <a:spcPct val="0"/>
              </a:spcBef>
            </a:pPr>
            <a:r>
              <a:rPr lang="ru-RU" altLang="ru-RU" sz="1600" b="1" dirty="0">
                <a:solidFill>
                  <a:schemeClr val="tx1"/>
                </a:solidFill>
              </a:rPr>
              <a:t>Введение в</a:t>
            </a:r>
          </a:p>
          <a:p>
            <a:pPr algn="ctr">
              <a:spcBef>
                <a:spcPct val="0"/>
              </a:spcBef>
            </a:pPr>
            <a:r>
              <a:rPr lang="ru-RU" altLang="ru-RU" sz="1600" b="1" dirty="0">
                <a:solidFill>
                  <a:schemeClr val="tx1"/>
                </a:solidFill>
              </a:rPr>
              <a:t>Должность. Определение</a:t>
            </a:r>
          </a:p>
          <a:p>
            <a:pPr algn="ctr">
              <a:spcBef>
                <a:spcPct val="0"/>
              </a:spcBef>
            </a:pPr>
            <a:r>
              <a:rPr lang="ru-RU" altLang="ru-RU" sz="1600" b="1" dirty="0">
                <a:solidFill>
                  <a:schemeClr val="tx1"/>
                </a:solidFill>
              </a:rPr>
              <a:t>профессионально-</a:t>
            </a:r>
          </a:p>
          <a:p>
            <a:pPr algn="ctr">
              <a:spcBef>
                <a:spcPct val="0"/>
              </a:spcBef>
            </a:pPr>
            <a:r>
              <a:rPr lang="ru-RU" altLang="ru-RU" sz="1600" b="1" dirty="0">
                <a:solidFill>
                  <a:schemeClr val="tx1"/>
                </a:solidFill>
              </a:rPr>
              <a:t>квалификационных</a:t>
            </a:r>
          </a:p>
          <a:p>
            <a:pPr algn="ctr">
              <a:spcBef>
                <a:spcPct val="0"/>
              </a:spcBef>
            </a:pPr>
            <a:r>
              <a:rPr lang="ru-RU" altLang="ru-RU" sz="1600" b="1" dirty="0">
                <a:solidFill>
                  <a:schemeClr val="tx1"/>
                </a:solidFill>
              </a:rPr>
              <a:t> требований.</a:t>
            </a:r>
            <a:endParaRPr lang="ru-RU" sz="1600" dirty="0"/>
          </a:p>
        </p:txBody>
      </p:sp>
      <p:sp>
        <p:nvSpPr>
          <p:cNvPr id="21" name="Ссылка на другую страницу 20">
            <a:extLst>
              <a:ext uri="{FF2B5EF4-FFF2-40B4-BE49-F238E27FC236}">
                <a16:creationId xmlns:a16="http://schemas.microsoft.com/office/drawing/2014/main" xmlns="" id="{0392539C-7321-9B4F-8F13-F1D27BBB0E24}"/>
              </a:ext>
            </a:extLst>
          </p:cNvPr>
          <p:cNvSpPr/>
          <p:nvPr/>
        </p:nvSpPr>
        <p:spPr>
          <a:xfrm rot="16200000">
            <a:off x="8594312" y="-3373"/>
            <a:ext cx="1619672" cy="3592960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>
              <a:spcBef>
                <a:spcPct val="0"/>
              </a:spcBef>
            </a:pPr>
            <a:r>
              <a:rPr lang="ru-RU" altLang="ru-RU" sz="1600" b="1" dirty="0">
                <a:solidFill>
                  <a:schemeClr val="tx1"/>
                </a:solidFill>
              </a:rPr>
              <a:t>Мероприятия</a:t>
            </a:r>
          </a:p>
          <a:p>
            <a:pPr algn="ctr">
              <a:spcBef>
                <a:spcPct val="0"/>
              </a:spcBef>
            </a:pPr>
            <a:r>
              <a:rPr lang="ru-RU" altLang="ru-RU" sz="1600" b="1" dirty="0">
                <a:solidFill>
                  <a:schemeClr val="tx1"/>
                </a:solidFill>
              </a:rPr>
              <a:t> по адаптации стажеров. Эффективное включение</a:t>
            </a:r>
          </a:p>
          <a:p>
            <a:pPr algn="ctr">
              <a:spcBef>
                <a:spcPct val="0"/>
              </a:spcBef>
            </a:pPr>
            <a:r>
              <a:rPr lang="ru-RU" altLang="ru-RU" sz="1600" b="1" dirty="0">
                <a:solidFill>
                  <a:schemeClr val="tx1"/>
                </a:solidFill>
              </a:rPr>
              <a:t>в процесс трудовой</a:t>
            </a:r>
          </a:p>
          <a:p>
            <a:pPr algn="ctr">
              <a:spcBef>
                <a:spcPct val="0"/>
              </a:spcBef>
            </a:pPr>
            <a:r>
              <a:rPr lang="ru-RU" altLang="ru-RU" sz="1600" b="1" dirty="0">
                <a:solidFill>
                  <a:schemeClr val="tx1"/>
                </a:solidFill>
              </a:rPr>
              <a:t> деятельности.</a:t>
            </a:r>
          </a:p>
        </p:txBody>
      </p:sp>
      <p:sp>
        <p:nvSpPr>
          <p:cNvPr id="22" name="Ссылка на другую страницу 21">
            <a:extLst>
              <a:ext uri="{FF2B5EF4-FFF2-40B4-BE49-F238E27FC236}">
                <a16:creationId xmlns:a16="http://schemas.microsoft.com/office/drawing/2014/main" xmlns="" id="{DC8094D1-BC2F-1A4A-BEBD-F3C553243D04}"/>
              </a:ext>
            </a:extLst>
          </p:cNvPr>
          <p:cNvSpPr/>
          <p:nvPr/>
        </p:nvSpPr>
        <p:spPr>
          <a:xfrm>
            <a:off x="9845816" y="2694463"/>
            <a:ext cx="2273280" cy="2207303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>
              <a:spcBef>
                <a:spcPct val="0"/>
              </a:spcBef>
            </a:pPr>
            <a:r>
              <a:rPr lang="ru-RU" altLang="ru-RU" sz="1600" b="1" dirty="0">
                <a:solidFill>
                  <a:schemeClr val="tx1"/>
                </a:solidFill>
              </a:rPr>
              <a:t>Первый этап </a:t>
            </a:r>
          </a:p>
          <a:p>
            <a:pPr algn="ctr">
              <a:spcBef>
                <a:spcPct val="0"/>
              </a:spcBef>
            </a:pPr>
            <a:r>
              <a:rPr lang="ru-RU" altLang="ru-RU" sz="1600" b="1" dirty="0">
                <a:solidFill>
                  <a:schemeClr val="tx1"/>
                </a:solidFill>
              </a:rPr>
              <a:t>стажировки </a:t>
            </a:r>
          </a:p>
          <a:p>
            <a:pPr algn="ctr">
              <a:spcBef>
                <a:spcPct val="0"/>
              </a:spcBef>
            </a:pPr>
            <a:r>
              <a:rPr lang="ru-RU" altLang="ru-RU" sz="1600" b="1" dirty="0">
                <a:solidFill>
                  <a:schemeClr val="tx1"/>
                </a:solidFill>
              </a:rPr>
              <a:t> </a:t>
            </a:r>
            <a:r>
              <a:rPr lang="ru-RU" altLang="ru-RU" sz="1600" b="1" u="sng" dirty="0">
                <a:solidFill>
                  <a:schemeClr val="tx1"/>
                </a:solidFill>
              </a:rPr>
              <a:t>ознакомительный</a:t>
            </a:r>
            <a:r>
              <a:rPr lang="ru-RU" altLang="ru-RU" sz="1600" b="1" dirty="0">
                <a:solidFill>
                  <a:schemeClr val="tx1"/>
                </a:solidFill>
              </a:rPr>
              <a:t>.</a:t>
            </a:r>
          </a:p>
          <a:p>
            <a:pPr algn="ctr">
              <a:spcBef>
                <a:spcPct val="0"/>
              </a:spcBef>
            </a:pPr>
            <a:r>
              <a:rPr lang="ru-RU" altLang="ru-RU" sz="1600" b="1" dirty="0">
                <a:solidFill>
                  <a:schemeClr val="tx1"/>
                </a:solidFill>
              </a:rPr>
              <a:t>Индивидуальный</a:t>
            </a:r>
          </a:p>
          <a:p>
            <a:pPr algn="ctr">
              <a:spcBef>
                <a:spcPct val="0"/>
              </a:spcBef>
            </a:pPr>
            <a:r>
              <a:rPr lang="ru-RU" altLang="ru-RU" sz="1600" b="1" dirty="0">
                <a:solidFill>
                  <a:schemeClr val="tx1"/>
                </a:solidFill>
              </a:rPr>
              <a:t> план стажировки.</a:t>
            </a:r>
          </a:p>
          <a:p>
            <a:pPr algn="ctr">
              <a:spcBef>
                <a:spcPct val="0"/>
              </a:spcBef>
            </a:pPr>
            <a:endParaRPr lang="ru-RU" dirty="0"/>
          </a:p>
        </p:txBody>
      </p:sp>
      <p:sp>
        <p:nvSpPr>
          <p:cNvPr id="23" name="Ссылка на другую страницу 22">
            <a:extLst>
              <a:ext uri="{FF2B5EF4-FFF2-40B4-BE49-F238E27FC236}">
                <a16:creationId xmlns:a16="http://schemas.microsoft.com/office/drawing/2014/main" xmlns="" id="{DD671A9F-B3B2-3941-A245-CA686EA6B4C1}"/>
              </a:ext>
            </a:extLst>
          </p:cNvPr>
          <p:cNvSpPr/>
          <p:nvPr/>
        </p:nvSpPr>
        <p:spPr>
          <a:xfrm rot="5400000">
            <a:off x="9902667" y="4647201"/>
            <a:ext cx="1631862" cy="2628901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spcBef>
                <a:spcPct val="0"/>
              </a:spcBef>
            </a:pPr>
            <a:r>
              <a:rPr lang="ru-RU" altLang="ru-RU" sz="1600" b="1" dirty="0">
                <a:solidFill>
                  <a:schemeClr val="tx1"/>
                </a:solidFill>
              </a:rPr>
              <a:t>Второй этап </a:t>
            </a:r>
          </a:p>
          <a:p>
            <a:pPr algn="ctr">
              <a:spcBef>
                <a:spcPct val="0"/>
              </a:spcBef>
            </a:pPr>
            <a:r>
              <a:rPr lang="ru-RU" altLang="ru-RU" sz="1600" b="1" dirty="0">
                <a:solidFill>
                  <a:schemeClr val="tx1"/>
                </a:solidFill>
              </a:rPr>
              <a:t>Стажировки </a:t>
            </a:r>
            <a:r>
              <a:rPr lang="ru-RU" altLang="ru-RU" sz="1600" b="1" u="sng" dirty="0">
                <a:solidFill>
                  <a:schemeClr val="tx1"/>
                </a:solidFill>
              </a:rPr>
              <a:t>практический. </a:t>
            </a:r>
            <a:r>
              <a:rPr lang="ru-RU" altLang="ru-RU" sz="1600" b="1" dirty="0">
                <a:solidFill>
                  <a:schemeClr val="tx1"/>
                </a:solidFill>
              </a:rPr>
              <a:t>Индивидуальный план стажировки</a:t>
            </a:r>
            <a:r>
              <a:rPr lang="ru-RU" altLang="ru-RU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4" name="Ссылка на другую страницу 23">
            <a:extLst>
              <a:ext uri="{FF2B5EF4-FFF2-40B4-BE49-F238E27FC236}">
                <a16:creationId xmlns:a16="http://schemas.microsoft.com/office/drawing/2014/main" xmlns="" id="{58309CFA-B113-E248-B714-D0240526E0E2}"/>
              </a:ext>
            </a:extLst>
          </p:cNvPr>
          <p:cNvSpPr/>
          <p:nvPr/>
        </p:nvSpPr>
        <p:spPr>
          <a:xfrm rot="5400000">
            <a:off x="6940273" y="4444491"/>
            <a:ext cx="1631862" cy="3034321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defRPr/>
            </a:pPr>
            <a:r>
              <a:rPr lang="ru-RU" altLang="ru-RU" sz="1600" b="1" dirty="0">
                <a:solidFill>
                  <a:schemeClr val="tx1"/>
                </a:solidFill>
                <a:latin typeface="Arial" charset="0"/>
                <a:cs typeface="Arial" charset="0"/>
              </a:rPr>
              <a:t>Оценка</a:t>
            </a:r>
          </a:p>
          <a:p>
            <a:pPr algn="ctr">
              <a:defRPr/>
            </a:pPr>
            <a:r>
              <a:rPr lang="ru-RU" altLang="ru-RU" sz="1600" b="1" dirty="0">
                <a:solidFill>
                  <a:schemeClr val="tx1"/>
                </a:solidFill>
                <a:latin typeface="Arial" charset="0"/>
                <a:cs typeface="Arial" charset="0"/>
              </a:rPr>
              <a:t>профессиональной</a:t>
            </a:r>
          </a:p>
          <a:p>
            <a:pPr algn="ctr">
              <a:defRPr/>
            </a:pPr>
            <a:r>
              <a:rPr lang="ru-RU" altLang="ru-RU" sz="1600" b="1" dirty="0">
                <a:solidFill>
                  <a:schemeClr val="tx1"/>
                </a:solidFill>
                <a:latin typeface="Arial" charset="0"/>
                <a:cs typeface="Arial" charset="0"/>
              </a:rPr>
              <a:t>подготовки</a:t>
            </a:r>
            <a:endParaRPr lang="ru-RU" altLang="ru-RU" sz="1600" b="1" dirty="0">
              <a:solidFill>
                <a:schemeClr val="tx1"/>
              </a:solidFill>
            </a:endParaRPr>
          </a:p>
        </p:txBody>
      </p:sp>
      <p:sp>
        <p:nvSpPr>
          <p:cNvPr id="25" name="Ссылка на другую страницу 24">
            <a:extLst>
              <a:ext uri="{FF2B5EF4-FFF2-40B4-BE49-F238E27FC236}">
                <a16:creationId xmlns:a16="http://schemas.microsoft.com/office/drawing/2014/main" xmlns="" id="{4A277648-A478-7B47-9A31-3BC613C62CD3}"/>
              </a:ext>
            </a:extLst>
          </p:cNvPr>
          <p:cNvSpPr/>
          <p:nvPr/>
        </p:nvSpPr>
        <p:spPr>
          <a:xfrm rot="5400000">
            <a:off x="3977879" y="4647201"/>
            <a:ext cx="1631862" cy="2628901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spcBef>
                <a:spcPct val="0"/>
              </a:spcBef>
            </a:pPr>
            <a:r>
              <a:rPr lang="ru-RU" altLang="ru-RU" sz="1600" b="1" dirty="0">
                <a:solidFill>
                  <a:schemeClr val="tx1"/>
                </a:solidFill>
              </a:rPr>
              <a:t>Подведение </a:t>
            </a:r>
          </a:p>
          <a:p>
            <a:pPr algn="ctr">
              <a:spcBef>
                <a:spcPct val="0"/>
              </a:spcBef>
            </a:pPr>
            <a:r>
              <a:rPr lang="ru-RU" altLang="ru-RU" sz="1600" b="1" dirty="0">
                <a:solidFill>
                  <a:schemeClr val="tx1"/>
                </a:solidFill>
              </a:rPr>
              <a:t>итогов </a:t>
            </a:r>
          </a:p>
          <a:p>
            <a:pPr algn="ctr">
              <a:spcBef>
                <a:spcPct val="0"/>
              </a:spcBef>
            </a:pPr>
            <a:r>
              <a:rPr lang="ru-RU" altLang="ru-RU" sz="1600" b="1" dirty="0">
                <a:solidFill>
                  <a:schemeClr val="tx1"/>
                </a:solidFill>
              </a:rPr>
              <a:t>наставничества </a:t>
            </a:r>
          </a:p>
          <a:p>
            <a:pPr algn="ctr">
              <a:spcBef>
                <a:spcPct val="0"/>
              </a:spcBef>
            </a:pPr>
            <a:r>
              <a:rPr lang="ru-RU" altLang="ru-RU" sz="1600" b="1" dirty="0">
                <a:solidFill>
                  <a:schemeClr val="tx1"/>
                </a:solidFill>
              </a:rPr>
              <a:t>и адаптации</a:t>
            </a:r>
          </a:p>
          <a:p>
            <a:pPr algn="ctr">
              <a:spcBef>
                <a:spcPct val="0"/>
              </a:spcBef>
            </a:pPr>
            <a:r>
              <a:rPr lang="ru-RU" altLang="ru-RU" sz="1600" b="1" dirty="0">
                <a:solidFill>
                  <a:schemeClr val="tx1"/>
                </a:solidFill>
              </a:rPr>
              <a:t> работника</a:t>
            </a:r>
          </a:p>
        </p:txBody>
      </p:sp>
      <p:sp>
        <p:nvSpPr>
          <p:cNvPr id="26" name="Ссылка на другую страницу 25">
            <a:extLst>
              <a:ext uri="{FF2B5EF4-FFF2-40B4-BE49-F238E27FC236}">
                <a16:creationId xmlns:a16="http://schemas.microsoft.com/office/drawing/2014/main" xmlns="" id="{B811DC1E-3FD8-544E-A2B7-E7B62216FD04}"/>
              </a:ext>
            </a:extLst>
          </p:cNvPr>
          <p:cNvSpPr/>
          <p:nvPr/>
        </p:nvSpPr>
        <p:spPr>
          <a:xfrm rot="5400000">
            <a:off x="1161338" y="4647201"/>
            <a:ext cx="1631862" cy="2628901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spcBef>
                <a:spcPct val="0"/>
              </a:spcBef>
            </a:pPr>
            <a:r>
              <a:rPr lang="ru-RU" altLang="ru-RU" sz="1600" b="1" dirty="0">
                <a:solidFill>
                  <a:schemeClr val="tx1"/>
                </a:solidFill>
              </a:rPr>
              <a:t>Отчет наставника. Мотивация работника – дальнейшее ежемесячное премирование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C487A952-9991-144B-8CB9-C9A6BBDCA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895" y="2611872"/>
            <a:ext cx="1943479" cy="2351085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62BCC623-B292-0343-8FD9-34D5BBAD1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2279" y="2682070"/>
            <a:ext cx="2351086" cy="2351086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4037E85E-A852-B04A-9F17-5204A352F9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010" y="3153343"/>
            <a:ext cx="2074276" cy="187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54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65000">
              <a:schemeClr val="bg1"/>
            </a:gs>
            <a:gs pos="86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E41CB5-574E-4543-B91D-48A28E421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82420"/>
            <a:ext cx="9905998" cy="448281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Оплаты и мотивации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труда.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Вертикальный свиток 4">
            <a:extLst>
              <a:ext uri="{FF2B5EF4-FFF2-40B4-BE49-F238E27FC236}">
                <a16:creationId xmlns:a16="http://schemas.microsoft.com/office/drawing/2014/main" xmlns="" id="{E65E5795-FD70-3C43-AC9A-0EC380453493}"/>
              </a:ext>
            </a:extLst>
          </p:cNvPr>
          <p:cNvSpPr/>
          <p:nvPr/>
        </p:nvSpPr>
        <p:spPr>
          <a:xfrm flipH="1">
            <a:off x="4755664" y="1284936"/>
            <a:ext cx="5606139" cy="2047035"/>
          </a:xfrm>
          <a:prstGeom prst="verticalScroll">
            <a:avLst>
              <a:gd name="adj" fmla="val 1738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Оплата труда:</a:t>
            </a:r>
          </a:p>
          <a:p>
            <a:pPr algn="ctr"/>
            <a:endParaRPr lang="ru-RU" sz="2000" b="1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Справедливая оплата труда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Ежемесячная премия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Комфортные и безопасные условия труда</a:t>
            </a:r>
            <a:endParaRPr lang="ru-RU" dirty="0">
              <a:solidFill>
                <a:schemeClr val="tx1"/>
              </a:solidFill>
            </a:endParaRPr>
          </a:p>
          <a:p>
            <a:pPr marL="285750" indent="-285750" algn="ctr">
              <a:buFont typeface="Wingdings" pitchFamily="2" charset="2"/>
              <a:buChar char="v"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Вертикальный свиток 5">
            <a:extLst>
              <a:ext uri="{FF2B5EF4-FFF2-40B4-BE49-F238E27FC236}">
                <a16:creationId xmlns:a16="http://schemas.microsoft.com/office/drawing/2014/main" xmlns="" id="{10CE80FE-1C9A-C24C-B8E1-03F3FAE25A4F}"/>
              </a:ext>
            </a:extLst>
          </p:cNvPr>
          <p:cNvSpPr/>
          <p:nvPr/>
        </p:nvSpPr>
        <p:spPr>
          <a:xfrm flipH="1">
            <a:off x="-4" y="3429000"/>
            <a:ext cx="6733311" cy="3331302"/>
          </a:xfrm>
          <a:prstGeom prst="vertic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Надбавки </a:t>
            </a:r>
            <a:r>
              <a:rPr lang="ru-RU" sz="1600" b="1" dirty="0">
                <a:solidFill>
                  <a:schemeClr val="tx1"/>
                </a:solidFill>
              </a:rPr>
              <a:t>и доплаты</a:t>
            </a:r>
            <a:r>
              <a:rPr lang="ru-RU" sz="1600" b="1" dirty="0" smtClean="0">
                <a:solidFill>
                  <a:schemeClr val="tx1"/>
                </a:solidFill>
              </a:rPr>
              <a:t>:</a:t>
            </a:r>
            <a:endParaRPr lang="en-US" sz="1600" b="1" dirty="0" smtClean="0">
              <a:solidFill>
                <a:schemeClr val="tx1"/>
              </a:solidFill>
            </a:endParaRP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endParaRPr lang="ru-RU" sz="1200" b="1" dirty="0">
              <a:solidFill>
                <a:schemeClr val="tx1"/>
              </a:solidFill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ru-RU" sz="1100" dirty="0" smtClean="0">
                <a:solidFill>
                  <a:schemeClr val="tx1"/>
                </a:solidFill>
              </a:rPr>
              <a:t>Вознаграждение </a:t>
            </a:r>
            <a:r>
              <a:rPr lang="ru-RU" sz="1100" dirty="0">
                <a:solidFill>
                  <a:schemeClr val="tx1"/>
                </a:solidFill>
              </a:rPr>
              <a:t>за выслугу лет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ru-RU" sz="1100" dirty="0">
                <a:solidFill>
                  <a:schemeClr val="tx1"/>
                </a:solidFill>
              </a:rPr>
              <a:t>Доплата за высокие достижения в труде, 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ru-RU" sz="1100" dirty="0">
                <a:solidFill>
                  <a:schemeClr val="tx1"/>
                </a:solidFill>
              </a:rPr>
              <a:t>Доплата за профессиональное мастерство,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ru-RU" sz="1100" dirty="0">
                <a:solidFill>
                  <a:schemeClr val="tx1"/>
                </a:solidFill>
              </a:rPr>
              <a:t>Вознаграждение за выполнение особо важного задания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ru-RU" sz="1100" dirty="0">
                <a:solidFill>
                  <a:schemeClr val="tx1"/>
                </a:solidFill>
              </a:rPr>
              <a:t>Доплата за совмещение профессий (должностей)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ru-RU" sz="1100" dirty="0">
                <a:solidFill>
                  <a:schemeClr val="tx1"/>
                </a:solidFill>
              </a:rPr>
              <a:t>Доплата за расширение  зоны обслуживания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ru-RU" sz="1100" dirty="0">
                <a:solidFill>
                  <a:schemeClr val="tx1"/>
                </a:solidFill>
              </a:rPr>
              <a:t>Доплата за увеличение объема работ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ru-RU" sz="1100" dirty="0">
                <a:solidFill>
                  <a:schemeClr val="tx1"/>
                </a:solidFill>
              </a:rPr>
              <a:t>Доплата за исполнение обязанностей временно отсутствующего работника,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ru-RU" sz="1100" dirty="0">
                <a:solidFill>
                  <a:schemeClr val="tx1"/>
                </a:solidFill>
              </a:rPr>
              <a:t>Доплата за интенсивность труда, 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ru-RU" sz="1100" dirty="0">
                <a:solidFill>
                  <a:schemeClr val="tx1"/>
                </a:solidFill>
              </a:rPr>
              <a:t>Надбавка за классность, 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ru-RU" sz="1100" dirty="0">
                <a:solidFill>
                  <a:schemeClr val="tx1"/>
                </a:solidFill>
              </a:rPr>
              <a:t>Надбавка за работу в особых условиях, 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ru-RU" sz="1100" dirty="0">
                <a:solidFill>
                  <a:schemeClr val="tx1"/>
                </a:solidFill>
              </a:rPr>
              <a:t>Надбавка за работу со сведениями, составляющими государственную тайну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ru-RU" sz="1100" dirty="0">
                <a:solidFill>
                  <a:schemeClr val="tx1"/>
                </a:solidFill>
              </a:rPr>
              <a:t>Оплата труда в районах Крайнего Севера и приравненных к ним местностях осуществляется с применением районных коэффициентов и процентных надбавок к заработной плате.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Вертикальный свиток 6">
            <a:extLst>
              <a:ext uri="{FF2B5EF4-FFF2-40B4-BE49-F238E27FC236}">
                <a16:creationId xmlns:a16="http://schemas.microsoft.com/office/drawing/2014/main" xmlns="" id="{82642FBF-1F47-AA4A-AC46-9728D49D2F47}"/>
              </a:ext>
            </a:extLst>
          </p:cNvPr>
          <p:cNvSpPr/>
          <p:nvPr/>
        </p:nvSpPr>
        <p:spPr>
          <a:xfrm flipH="1">
            <a:off x="6360140" y="3429000"/>
            <a:ext cx="5794608" cy="3331302"/>
          </a:xfrm>
          <a:prstGeom prst="vertic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Режим труда и отдыха:</a:t>
            </a:r>
          </a:p>
          <a:p>
            <a:pPr algn="ctr"/>
            <a:endParaRPr lang="ru-RU" sz="1600" b="1" dirty="0">
              <a:solidFill>
                <a:schemeClr val="tx1"/>
              </a:solidFill>
            </a:endParaRPr>
          </a:p>
          <a:p>
            <a:pPr algn="ctr"/>
            <a:endParaRPr lang="ru-RU" sz="1400" b="1" dirty="0">
              <a:solidFill>
                <a:schemeClr val="tx1"/>
              </a:solidFill>
            </a:endParaRP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Северные отпуска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Сокращенный рабочий день для женщин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отпуска за ненормированный рабочий день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отпуска к  торжественным датам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 расходов на оплату стоимости проезда к месту использования отпуска и обратно работникам работающим и проживающим в местностях, приравненных к районам Крайнего Севера.</a:t>
            </a:r>
          </a:p>
        </p:txBody>
      </p:sp>
      <p:sp>
        <p:nvSpPr>
          <p:cNvPr id="13" name="Выноска со стрелкой вниз 12">
            <a:extLst>
              <a:ext uri="{FF2B5EF4-FFF2-40B4-BE49-F238E27FC236}">
                <a16:creationId xmlns:a16="http://schemas.microsoft.com/office/drawing/2014/main" xmlns="" id="{6593A81F-54DE-F54F-9B44-14710DA5DF11}"/>
              </a:ext>
            </a:extLst>
          </p:cNvPr>
          <p:cNvSpPr/>
          <p:nvPr/>
        </p:nvSpPr>
        <p:spPr>
          <a:xfrm>
            <a:off x="1830196" y="1663114"/>
            <a:ext cx="1378895" cy="653636"/>
          </a:xfrm>
          <a:prstGeom prst="downArrowCallou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ОРД</a:t>
            </a:r>
          </a:p>
        </p:txBody>
      </p:sp>
      <p:sp>
        <p:nvSpPr>
          <p:cNvPr id="14" name="Документ 13">
            <a:extLst>
              <a:ext uri="{FF2B5EF4-FFF2-40B4-BE49-F238E27FC236}">
                <a16:creationId xmlns:a16="http://schemas.microsoft.com/office/drawing/2014/main" xmlns="" id="{2B362B3C-F279-8443-8113-E3CEC47791A6}"/>
              </a:ext>
            </a:extLst>
          </p:cNvPr>
          <p:cNvSpPr/>
          <p:nvPr/>
        </p:nvSpPr>
        <p:spPr>
          <a:xfrm>
            <a:off x="832077" y="2366361"/>
            <a:ext cx="3375131" cy="965610"/>
          </a:xfrm>
          <a:prstGeom prst="flowChartDocumen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Положение об оплате и мотивации труда работников АО </a:t>
            </a:r>
            <a:r>
              <a:rPr lang="ru-RU" sz="1600" b="1" dirty="0" smtClean="0">
                <a:solidFill>
                  <a:schemeClr val="tx1"/>
                </a:solidFill>
              </a:rPr>
              <a:t>«Россети центр закупок»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0A07A53-4BD0-0F4E-9C4D-DAFF5ECEF1F2}"/>
              </a:ext>
            </a:extLst>
          </p:cNvPr>
          <p:cNvSpPr txBox="1"/>
          <p:nvPr/>
        </p:nvSpPr>
        <p:spPr>
          <a:xfrm>
            <a:off x="1143001" y="630701"/>
            <a:ext cx="10434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 обеспечивает своим работникам справедливую оплату труда, достойный социальный пакет, комфортные и безопасные условия труда. соответствующие требованиям Трудового кодекса и нормам безопасности труда. 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969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65000">
              <a:schemeClr val="bg1"/>
            </a:gs>
            <a:gs pos="86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63E4B1-7E74-4E41-AB0C-9832AFBB9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186862"/>
            <a:ext cx="9905998" cy="448281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оплаты и мотивации труда.    КПЭ.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52676CB-5182-0543-9559-6897502C5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635143"/>
            <a:ext cx="9905999" cy="117951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Для обеспечения проведения расчета размера премирования в рамках системы оплаты и мотивации труда генерального директора и других высших менеджеров Общества, формализации процедуры расчета и оценки выполнения квартальных и годовых КПЭ АО </a:t>
            </a:r>
            <a:r>
              <a:rPr lang="ru-RU" dirty="0" smtClean="0"/>
              <a:t>«Россети центр закупок» разработан ОРД</a:t>
            </a:r>
            <a:endParaRPr lang="ru-RU" dirty="0"/>
          </a:p>
        </p:txBody>
      </p:sp>
      <p:sp>
        <p:nvSpPr>
          <p:cNvPr id="4" name="Выноска со стрелкой вниз 3">
            <a:extLst>
              <a:ext uri="{FF2B5EF4-FFF2-40B4-BE49-F238E27FC236}">
                <a16:creationId xmlns:a16="http://schemas.microsoft.com/office/drawing/2014/main" xmlns="" id="{EE5116CA-7638-BE4C-B4C0-2877C9187FCB}"/>
              </a:ext>
            </a:extLst>
          </p:cNvPr>
          <p:cNvSpPr/>
          <p:nvPr/>
        </p:nvSpPr>
        <p:spPr>
          <a:xfrm>
            <a:off x="9525001" y="1701078"/>
            <a:ext cx="1378895" cy="653636"/>
          </a:xfrm>
          <a:prstGeom prst="downArrowCallou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ОРД</a:t>
            </a:r>
          </a:p>
        </p:txBody>
      </p:sp>
      <p:sp>
        <p:nvSpPr>
          <p:cNvPr id="5" name="Документ 4">
            <a:extLst>
              <a:ext uri="{FF2B5EF4-FFF2-40B4-BE49-F238E27FC236}">
                <a16:creationId xmlns:a16="http://schemas.microsoft.com/office/drawing/2014/main" xmlns="" id="{14AA6BA4-308B-4444-952F-79B1818BD5A0}"/>
              </a:ext>
            </a:extLst>
          </p:cNvPr>
          <p:cNvSpPr/>
          <p:nvPr/>
        </p:nvSpPr>
        <p:spPr>
          <a:xfrm>
            <a:off x="7229475" y="2394191"/>
            <a:ext cx="4692983" cy="1508963"/>
          </a:xfrm>
          <a:prstGeom prst="flowChartDocumen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Методика расчета и оценки выполнения ключевых показателей эффективности 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АО </a:t>
            </a:r>
            <a:r>
              <a:rPr lang="ru-RU" b="1" dirty="0" smtClean="0">
                <a:solidFill>
                  <a:schemeClr val="tx1"/>
                </a:solidFill>
              </a:rPr>
              <a:t>«Россети Центр закупок»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Задержка 5">
            <a:extLst>
              <a:ext uri="{FF2B5EF4-FFF2-40B4-BE49-F238E27FC236}">
                <a16:creationId xmlns:a16="http://schemas.microsoft.com/office/drawing/2014/main" xmlns="" id="{B997F658-C040-4647-A07F-7156193192F3}"/>
              </a:ext>
            </a:extLst>
          </p:cNvPr>
          <p:cNvSpPr/>
          <p:nvPr/>
        </p:nvSpPr>
        <p:spPr>
          <a:xfrm>
            <a:off x="1141411" y="2095875"/>
            <a:ext cx="5530852" cy="3923551"/>
          </a:xfrm>
          <a:prstGeom prst="flowChartDelay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Включает в себя:</a:t>
            </a:r>
          </a:p>
          <a:p>
            <a:r>
              <a:rPr lang="ru-RU" sz="1600" dirty="0">
                <a:solidFill>
                  <a:schemeClr val="tx1"/>
                </a:solidFill>
              </a:rPr>
              <a:t>- перечень квартальных и годовых КПЭ, </a:t>
            </a:r>
          </a:p>
          <a:p>
            <a:r>
              <a:rPr lang="ru-RU" sz="1600" dirty="0">
                <a:solidFill>
                  <a:schemeClr val="tx1"/>
                </a:solidFill>
              </a:rPr>
              <a:t>- удельные веса КПЭ в объеме премирования, </a:t>
            </a:r>
          </a:p>
          <a:p>
            <a:r>
              <a:rPr lang="ru-RU" sz="1600" dirty="0">
                <a:solidFill>
                  <a:schemeClr val="tx1"/>
                </a:solidFill>
              </a:rPr>
              <a:t>-необходимые формулы расчета значений целевых (плановых) и фактически достигнутых КПЭ, </a:t>
            </a:r>
          </a:p>
          <a:p>
            <a:r>
              <a:rPr lang="ru-RU" sz="1600" dirty="0">
                <a:solidFill>
                  <a:schemeClr val="tx1"/>
                </a:solidFill>
              </a:rPr>
              <a:t>-порядок оценки выполнения целевых значений КПЭ АО </a:t>
            </a:r>
            <a:r>
              <a:rPr lang="ru-RU" sz="1600" dirty="0" smtClean="0">
                <a:solidFill>
                  <a:schemeClr val="tx1"/>
                </a:solidFill>
              </a:rPr>
              <a:t>«Россети Центр закупок»,</a:t>
            </a:r>
            <a:endParaRPr lang="ru-RU" sz="1600" dirty="0">
              <a:solidFill>
                <a:schemeClr val="tx1"/>
              </a:solidFill>
            </a:endParaRPr>
          </a:p>
          <a:p>
            <a:r>
              <a:rPr lang="ru-RU" sz="1600" dirty="0">
                <a:solidFill>
                  <a:schemeClr val="tx1"/>
                </a:solidFill>
              </a:rPr>
              <a:t>-перечень документов, представляемых для подтверждения правильности расчета и оценки выполнения КПЭ</a:t>
            </a:r>
          </a:p>
          <a:p>
            <a:pPr algn="ctr"/>
            <a:endParaRPr lang="ru-RU" dirty="0"/>
          </a:p>
        </p:txBody>
      </p:sp>
      <p:sp>
        <p:nvSpPr>
          <p:cNvPr id="7" name="Шестиугольник 6">
            <a:extLst>
              <a:ext uri="{FF2B5EF4-FFF2-40B4-BE49-F238E27FC236}">
                <a16:creationId xmlns:a16="http://schemas.microsoft.com/office/drawing/2014/main" xmlns="" id="{E78C19AF-AB37-5344-8999-A83C6094BDA4}"/>
              </a:ext>
            </a:extLst>
          </p:cNvPr>
          <p:cNvSpPr/>
          <p:nvPr/>
        </p:nvSpPr>
        <p:spPr>
          <a:xfrm>
            <a:off x="6858001" y="4057650"/>
            <a:ext cx="5334000" cy="2286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Утверждаются Советом директоров АО </a:t>
            </a:r>
            <a:r>
              <a:rPr lang="ru-RU" b="1" dirty="0" smtClean="0">
                <a:solidFill>
                  <a:schemeClr val="tx1"/>
                </a:solidFill>
              </a:rPr>
              <a:t>«Россети центр закупок»: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-методика, </a:t>
            </a:r>
          </a:p>
          <a:p>
            <a:r>
              <a:rPr lang="ru-RU" dirty="0">
                <a:solidFill>
                  <a:schemeClr val="tx1"/>
                </a:solidFill>
              </a:rPr>
              <a:t>-целевые значения КПЭ,</a:t>
            </a:r>
          </a:p>
          <a:p>
            <a:r>
              <a:rPr lang="ru-RU" dirty="0">
                <a:solidFill>
                  <a:schemeClr val="tx1"/>
                </a:solidFill>
              </a:rPr>
              <a:t>-отчеты о выполнении КПЭ</a:t>
            </a:r>
          </a:p>
        </p:txBody>
      </p:sp>
    </p:spTree>
    <p:extLst>
      <p:ext uri="{BB962C8B-B14F-4D97-AF65-F5344CB8AC3E}">
        <p14:creationId xmlns:p14="http://schemas.microsoft.com/office/powerpoint/2010/main" val="350519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{A771EA77-CDA0-8C4F-AB7C-221A51DB6510}tf10001122</Template>
  <TotalTime>1077</TotalTime>
  <Words>1660</Words>
  <Application>Microsoft Office PowerPoint</Application>
  <PresentationFormat>Произвольный</PresentationFormat>
  <Paragraphs>242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Контур</vt:lpstr>
      <vt:lpstr>Тема Office</vt:lpstr>
      <vt:lpstr>КОНЦЕПЦИЯ КАДРОВОЙ ПОЛИТИКИ  АО «РОССЕТИ ЦЕНТР ЗАКУПОК»</vt:lpstr>
      <vt:lpstr>1 Этап. Диагностика организации: Специфика деятельности АО «Россети Центр закупок»</vt:lpstr>
      <vt:lpstr>Действующая структура управления</vt:lpstr>
      <vt:lpstr>2 этап. Кадровый аудит. Анализ соответствия применяемых кадровых технологий стратегии компании, структуре бизнеса и законодательству</vt:lpstr>
      <vt:lpstr>Студенческая практика</vt:lpstr>
      <vt:lpstr>Адаптация и наставничество</vt:lpstr>
      <vt:lpstr>Этапы адаптации</vt:lpstr>
      <vt:lpstr>Система Оплаты и мотивации труда.</vt:lpstr>
      <vt:lpstr>Система оплаты и мотивации труда.    КПЭ.</vt:lpstr>
      <vt:lpstr>Система Оплаты и мотивации труда. Социальная ответственность.</vt:lpstr>
      <vt:lpstr>Корпоративная жизнь</vt:lpstr>
      <vt:lpstr>стратегия управления персоналом</vt:lpstr>
      <vt:lpstr>3 этап. определение целей кадровой политики Общества</vt:lpstr>
      <vt:lpstr>4 этап. определение основных принципов кадровой политики Общества</vt:lpstr>
      <vt:lpstr>5 этап. разработка кадровой политики.</vt:lpstr>
      <vt:lpstr>6 этап. формирование подразделения по  работе с персоналом</vt:lpstr>
      <vt:lpstr>7 этап. формирование и защита среднесрочного и годового плана работы и бюджета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Хан Т. Д.</cp:lastModifiedBy>
  <cp:revision>109</cp:revision>
  <dcterms:created xsi:type="dcterms:W3CDTF">2020-05-26T08:21:18Z</dcterms:created>
  <dcterms:modified xsi:type="dcterms:W3CDTF">2024-02-21T08:56:54Z</dcterms:modified>
</cp:coreProperties>
</file>